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147469228" r:id="rId5"/>
    <p:sldId id="2147483574" r:id="rId6"/>
    <p:sldId id="2147483593" r:id="rId7"/>
    <p:sldId id="2147483590" r:id="rId8"/>
    <p:sldId id="2147483594" r:id="rId9"/>
    <p:sldId id="2147483579" r:id="rId10"/>
    <p:sldId id="2147483591" r:id="rId11"/>
    <p:sldId id="2147483584" r:id="rId12"/>
    <p:sldId id="2147483585" r:id="rId13"/>
    <p:sldId id="2147483586" r:id="rId14"/>
    <p:sldId id="2147483587" r:id="rId15"/>
    <p:sldId id="2147483595" r:id="rId16"/>
    <p:sldId id="2147483592" r:id="rId17"/>
    <p:sldId id="2147483575" r:id="rId18"/>
    <p:sldId id="2147483576" r:id="rId19"/>
    <p:sldId id="2147483589" r:id="rId20"/>
    <p:sldId id="2147483580" r:id="rId21"/>
    <p:sldId id="2147483581" r:id="rId22"/>
    <p:sldId id="2147483583" r:id="rId23"/>
    <p:sldId id="2147483588" r:id="rId24"/>
    <p:sldId id="21474835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26C787-1F78-412B-9E96-BC018882C29F}">
          <p14:sldIdLst>
            <p14:sldId id="2147469228"/>
            <p14:sldId id="2147483574"/>
            <p14:sldId id="2147483593"/>
            <p14:sldId id="2147483590"/>
            <p14:sldId id="2147483594"/>
            <p14:sldId id="2147483579"/>
            <p14:sldId id="2147483591"/>
            <p14:sldId id="2147483584"/>
            <p14:sldId id="2147483585"/>
            <p14:sldId id="2147483586"/>
            <p14:sldId id="2147483587"/>
            <p14:sldId id="2147483595"/>
            <p14:sldId id="2147483592"/>
          </p14:sldIdLst>
        </p14:section>
        <p14:section name="Appendix" id="{5488B4C6-41C8-4742-BC99-5AFD64D64580}">
          <p14:sldIdLst>
            <p14:sldId id="2147483575"/>
            <p14:sldId id="2147483576"/>
            <p14:sldId id="2147483589"/>
            <p14:sldId id="2147483580"/>
            <p14:sldId id="2147483581"/>
            <p14:sldId id="2147483583"/>
            <p14:sldId id="2147483588"/>
            <p14:sldId id="21474835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026"/>
    <a:srgbClr val="EEEDE9"/>
    <a:srgbClr val="FF3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AF3C0-3C90-41D1-BC06-8DB80655BA27}" v="5" dt="2026-01-12T05:23:18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dharth Jothimani" userId="6f679c24-a268-44e0-a97e-694706e00bd7" providerId="ADAL" clId="{7B000FCD-CF3E-42D5-B6A8-EB2A91F8F699}"/>
    <pc:docChg chg="undo redo custSel addSld delSld modSld sldOrd addSection modSection">
      <pc:chgData name="Siddharth Jothimani" userId="6f679c24-a268-44e0-a97e-694706e00bd7" providerId="ADAL" clId="{7B000FCD-CF3E-42D5-B6A8-EB2A91F8F699}" dt="2026-01-12T05:23:22.402" v="6131" actId="20577"/>
      <pc:docMkLst>
        <pc:docMk/>
      </pc:docMkLst>
      <pc:sldChg chg="addSp delSp modSp mod">
        <pc:chgData name="Siddharth Jothimani" userId="6f679c24-a268-44e0-a97e-694706e00bd7" providerId="ADAL" clId="{7B000FCD-CF3E-42D5-B6A8-EB2A91F8F699}" dt="2025-12-15T11:08:08.621" v="5924" actId="255"/>
        <pc:sldMkLst>
          <pc:docMk/>
          <pc:sldMk cId="2889419487" sldId="2147469228"/>
        </pc:sldMkLst>
        <pc:spChg chg="mod">
          <ac:chgData name="Siddharth Jothimani" userId="6f679c24-a268-44e0-a97e-694706e00bd7" providerId="ADAL" clId="{7B000FCD-CF3E-42D5-B6A8-EB2A91F8F699}" dt="2025-12-15T11:08:08.621" v="5924" actId="255"/>
          <ac:spMkLst>
            <pc:docMk/>
            <pc:sldMk cId="2889419487" sldId="2147469228"/>
            <ac:spMk id="3" creationId="{0B6C8043-2AA0-866C-403A-54C3A1DE33F1}"/>
          </ac:spMkLst>
        </pc:spChg>
      </pc:sldChg>
      <pc:sldChg chg="addSp modSp add mod">
        <pc:chgData name="Siddharth Jothimani" userId="6f679c24-a268-44e0-a97e-694706e00bd7" providerId="ADAL" clId="{7B000FCD-CF3E-42D5-B6A8-EB2A91F8F699}" dt="2026-01-12T05:21:25.051" v="6103" actId="20577"/>
        <pc:sldMkLst>
          <pc:docMk/>
          <pc:sldMk cId="3815597233" sldId="2147483574"/>
        </pc:sldMkLst>
        <pc:spChg chg="mod">
          <ac:chgData name="Siddharth Jothimani" userId="6f679c24-a268-44e0-a97e-694706e00bd7" providerId="ADAL" clId="{7B000FCD-CF3E-42D5-B6A8-EB2A91F8F699}" dt="2025-12-15T10:55:51.818" v="5856" actId="255"/>
          <ac:spMkLst>
            <pc:docMk/>
            <pc:sldMk cId="3815597233" sldId="2147483574"/>
            <ac:spMk id="10" creationId="{1055750A-E35C-F61F-D6DB-FA4C2DBAF7C8}"/>
          </ac:spMkLst>
        </pc:spChg>
        <pc:graphicFrameChg chg="mod modGraphic">
          <ac:chgData name="Siddharth Jothimani" userId="6f679c24-a268-44e0-a97e-694706e00bd7" providerId="ADAL" clId="{7B000FCD-CF3E-42D5-B6A8-EB2A91F8F699}" dt="2026-01-12T05:21:25.051" v="6103" actId="20577"/>
          <ac:graphicFrameMkLst>
            <pc:docMk/>
            <pc:sldMk cId="3815597233" sldId="2147483574"/>
            <ac:graphicFrameMk id="5" creationId="{7922C6E4-2F1A-EE73-8444-864A79260CBE}"/>
          </ac:graphicFrameMkLst>
        </pc:graphicFrameChg>
        <pc:picChg chg="add mod">
          <ac:chgData name="Siddharth Jothimani" userId="6f679c24-a268-44e0-a97e-694706e00bd7" providerId="ADAL" clId="{7B000FCD-CF3E-42D5-B6A8-EB2A91F8F699}" dt="2025-12-15T10:08:22.405" v="5384" actId="1076"/>
          <ac:picMkLst>
            <pc:docMk/>
            <pc:sldMk cId="3815597233" sldId="2147483574"/>
            <ac:picMk id="12" creationId="{96A30C3A-8654-0630-8C2C-72EDEA0A8D7D}"/>
          </ac:picMkLst>
        </pc:picChg>
      </pc:sldChg>
      <pc:sldChg chg="addSp delSp modSp add mod ord">
        <pc:chgData name="Siddharth Jothimani" userId="6f679c24-a268-44e0-a97e-694706e00bd7" providerId="ADAL" clId="{7B000FCD-CF3E-42D5-B6A8-EB2A91F8F699}" dt="2025-12-16T11:24:53.600" v="5990"/>
        <pc:sldMkLst>
          <pc:docMk/>
          <pc:sldMk cId="989598481" sldId="2147483578"/>
        </pc:sldMkLst>
        <pc:spChg chg="add mod">
          <ac:chgData name="Siddharth Jothimani" userId="6f679c24-a268-44e0-a97e-694706e00bd7" providerId="ADAL" clId="{7B000FCD-CF3E-42D5-B6A8-EB2A91F8F699}" dt="2025-12-15T10:10:03.191" v="5511" actId="1076"/>
          <ac:spMkLst>
            <pc:docMk/>
            <pc:sldMk cId="989598481" sldId="2147483578"/>
            <ac:spMk id="6" creationId="{22DA1C80-28D4-21AC-79DC-BC722A3A45DC}"/>
          </ac:spMkLst>
        </pc:spChg>
        <pc:spChg chg="mod">
          <ac:chgData name="Siddharth Jothimani" userId="6f679c24-a268-44e0-a97e-694706e00bd7" providerId="ADAL" clId="{7B000FCD-CF3E-42D5-B6A8-EB2A91F8F699}" dt="2025-12-15T10:09:35.456" v="5509" actId="20577"/>
          <ac:spMkLst>
            <pc:docMk/>
            <pc:sldMk cId="989598481" sldId="2147483578"/>
            <ac:spMk id="10" creationId="{F901B2CC-695E-854A-5D0D-E643D6E1A514}"/>
          </ac:spMkLst>
        </pc:spChg>
      </pc:sldChg>
      <pc:sldChg chg="addSp delSp modSp add mod">
        <pc:chgData name="Siddharth Jothimani" userId="6f679c24-a268-44e0-a97e-694706e00bd7" providerId="ADAL" clId="{7B000FCD-CF3E-42D5-B6A8-EB2A91F8F699}" dt="2025-12-15T11:07:53.801" v="5923" actId="2711"/>
        <pc:sldMkLst>
          <pc:docMk/>
          <pc:sldMk cId="1900458310" sldId="2147483590"/>
        </pc:sldMkLst>
        <pc:spChg chg="add mod">
          <ac:chgData name="Siddharth Jothimani" userId="6f679c24-a268-44e0-a97e-694706e00bd7" providerId="ADAL" clId="{7B000FCD-CF3E-42D5-B6A8-EB2A91F8F699}" dt="2025-12-15T11:07:53.801" v="5923" actId="2711"/>
          <ac:spMkLst>
            <pc:docMk/>
            <pc:sldMk cId="1900458310" sldId="2147483590"/>
            <ac:spMk id="2" creationId="{3185B4BC-12CB-918B-E291-266080728158}"/>
          </ac:spMkLst>
        </pc:spChg>
        <pc:spChg chg="mod">
          <ac:chgData name="Siddharth Jothimani" userId="6f679c24-a268-44e0-a97e-694706e00bd7" providerId="ADAL" clId="{7B000FCD-CF3E-42D5-B6A8-EB2A91F8F699}" dt="2025-12-15T10:08:50.544" v="5406" actId="20577"/>
          <ac:spMkLst>
            <pc:docMk/>
            <pc:sldMk cId="1900458310" sldId="2147483590"/>
            <ac:spMk id="7" creationId="{E8BE2FE7-53C1-2724-FF7A-B6BE6ACE3457}"/>
          </ac:spMkLst>
        </pc:spChg>
      </pc:sldChg>
      <pc:sldChg chg="addSp delSp modSp add mod">
        <pc:chgData name="Siddharth Jothimani" userId="6f679c24-a268-44e0-a97e-694706e00bd7" providerId="ADAL" clId="{7B000FCD-CF3E-42D5-B6A8-EB2A91F8F699}" dt="2025-12-15T11:06:57.095" v="5921" actId="255"/>
        <pc:sldMkLst>
          <pc:docMk/>
          <pc:sldMk cId="3226976353" sldId="2147483591"/>
        </pc:sldMkLst>
        <pc:spChg chg="add del mod">
          <ac:chgData name="Siddharth Jothimani" userId="6f679c24-a268-44e0-a97e-694706e00bd7" providerId="ADAL" clId="{7B000FCD-CF3E-42D5-B6A8-EB2A91F8F699}" dt="2025-12-15T11:06:57.095" v="5921" actId="255"/>
          <ac:spMkLst>
            <pc:docMk/>
            <pc:sldMk cId="3226976353" sldId="2147483591"/>
            <ac:spMk id="2" creationId="{DF3B970B-8CDF-9845-7A06-6792549F88F2}"/>
          </ac:spMkLst>
        </pc:spChg>
        <pc:spChg chg="mod">
          <ac:chgData name="Siddharth Jothimani" userId="6f679c24-a268-44e0-a97e-694706e00bd7" providerId="ADAL" clId="{7B000FCD-CF3E-42D5-B6A8-EB2A91F8F699}" dt="2025-12-15T11:04:43.975" v="5893" actId="20577"/>
          <ac:spMkLst>
            <pc:docMk/>
            <pc:sldMk cId="3226976353" sldId="2147483591"/>
            <ac:spMk id="7" creationId="{973686EF-61E6-81C7-2C09-329F381E9AC8}"/>
          </ac:spMkLst>
        </pc:spChg>
      </pc:sldChg>
      <pc:sldChg chg="addSp delSp modSp add mod">
        <pc:chgData name="Siddharth Jothimani" userId="6f679c24-a268-44e0-a97e-694706e00bd7" providerId="ADAL" clId="{7B000FCD-CF3E-42D5-B6A8-EB2A91F8F699}" dt="2026-01-12T05:23:03.434" v="6123" actId="20577"/>
        <pc:sldMkLst>
          <pc:docMk/>
          <pc:sldMk cId="1938946629" sldId="2147483593"/>
        </pc:sldMkLst>
        <pc:spChg chg="mod">
          <ac:chgData name="Siddharth Jothimani" userId="6f679c24-a268-44e0-a97e-694706e00bd7" providerId="ADAL" clId="{7B000FCD-CF3E-42D5-B6A8-EB2A91F8F699}" dt="2025-12-15T10:56:00.572" v="5857" actId="255"/>
          <ac:spMkLst>
            <pc:docMk/>
            <pc:sldMk cId="1938946629" sldId="2147483593"/>
            <ac:spMk id="10" creationId="{35E85C0A-49CB-E6C2-2430-AF4EEC632607}"/>
          </ac:spMkLst>
        </pc:spChg>
        <pc:graphicFrameChg chg="add mod modGraphic">
          <ac:chgData name="Siddharth Jothimani" userId="6f679c24-a268-44e0-a97e-694706e00bd7" providerId="ADAL" clId="{7B000FCD-CF3E-42D5-B6A8-EB2A91F8F699}" dt="2026-01-12T05:23:03.434" v="6123" actId="20577"/>
          <ac:graphicFrameMkLst>
            <pc:docMk/>
            <pc:sldMk cId="1938946629" sldId="2147483593"/>
            <ac:graphicFrameMk id="6" creationId="{6422AE63-A35B-21BA-4728-7A4AF08AEF23}"/>
          </ac:graphicFrameMkLst>
        </pc:graphicFrameChg>
      </pc:sldChg>
      <pc:sldChg chg="addSp delSp modSp add mod ord">
        <pc:chgData name="Siddharth Jothimani" userId="6f679c24-a268-44e0-a97e-694706e00bd7" providerId="ADAL" clId="{7B000FCD-CF3E-42D5-B6A8-EB2A91F8F699}" dt="2025-12-16T11:36:35.646" v="6021" actId="1038"/>
        <pc:sldMkLst>
          <pc:docMk/>
          <pc:sldMk cId="168439080" sldId="2147483594"/>
        </pc:sldMkLst>
        <pc:graphicFrameChg chg="add mod modGraphic">
          <ac:chgData name="Siddharth Jothimani" userId="6f679c24-a268-44e0-a97e-694706e00bd7" providerId="ADAL" clId="{7B000FCD-CF3E-42D5-B6A8-EB2A91F8F699}" dt="2025-12-15T12:37:52.877" v="5983" actId="207"/>
          <ac:graphicFrameMkLst>
            <pc:docMk/>
            <pc:sldMk cId="168439080" sldId="2147483594"/>
            <ac:graphicFrameMk id="5" creationId="{E9484653-9330-57E0-158D-BEE2E3597470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2-16T11:36:35.646" v="6021" actId="1038"/>
          <ac:graphicFrameMkLst>
            <pc:docMk/>
            <pc:sldMk cId="168439080" sldId="2147483594"/>
            <ac:graphicFrameMk id="8" creationId="{779585D6-BCC5-6104-B214-536EB961F185}"/>
          </ac:graphicFrameMkLst>
        </pc:graphicFrameChg>
      </pc:sldChg>
      <pc:sldChg chg="modSp add mod">
        <pc:chgData name="Siddharth Jothimani" userId="6f679c24-a268-44e0-a97e-694706e00bd7" providerId="ADAL" clId="{7B000FCD-CF3E-42D5-B6A8-EB2A91F8F699}" dt="2026-01-12T05:23:22.402" v="6131" actId="20577"/>
        <pc:sldMkLst>
          <pc:docMk/>
          <pc:sldMk cId="98512320" sldId="2147483595"/>
        </pc:sldMkLst>
        <pc:spChg chg="mod">
          <ac:chgData name="Siddharth Jothimani" userId="6f679c24-a268-44e0-a97e-694706e00bd7" providerId="ADAL" clId="{7B000FCD-CF3E-42D5-B6A8-EB2A91F8F699}" dt="2026-01-12T05:23:22.402" v="6131" actId="20577"/>
          <ac:spMkLst>
            <pc:docMk/>
            <pc:sldMk cId="98512320" sldId="2147483595"/>
            <ac:spMk id="7" creationId="{0339309C-61F2-1889-652D-4F91CA31592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109FC-EF44-44A0-BFDF-81F16D9AB1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E791A12-9689-4575-966E-66B107DCE586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Strategy &amp; Advisory</a:t>
          </a:r>
        </a:p>
      </dgm:t>
    </dgm:pt>
    <dgm:pt modelId="{D2778AB5-C5D1-4C74-A8AB-D637804181F9}" type="parTrans" cxnId="{A9D7ECE4-B75F-4B3C-A494-5D132D30CC08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9F247DB4-297B-482E-BF3F-8463D94373D6}" type="sibTrans" cxnId="{A9D7ECE4-B75F-4B3C-A494-5D132D30CC08}">
      <dgm:prSet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303632A9-3964-4718-AC9E-915FA82E595B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Engineering</a:t>
          </a:r>
        </a:p>
      </dgm:t>
    </dgm:pt>
    <dgm:pt modelId="{1D1F1D62-F788-4EB4-AF57-C08FE9055EFC}" type="parTrans" cxnId="{0D83BB9E-533D-4D5D-8F1C-053FAA1F107C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6FAB3BD3-8ACD-4A8A-88F3-5697569A0246}" type="sibTrans" cxnId="{0D83BB9E-533D-4D5D-8F1C-053FAA1F107C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E8F26F06-8FD7-4900-8A4F-31A2E1B2F3E5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Governance</a:t>
          </a:r>
        </a:p>
      </dgm:t>
    </dgm:pt>
    <dgm:pt modelId="{B609509A-14F7-4051-B5AD-07B79936D796}" type="parTrans" cxnId="{499E3C75-C98C-48E8-88EA-ADDD15BF821B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A3871959-610C-4599-B27A-9CFA41B22658}" type="sibTrans" cxnId="{499E3C75-C98C-48E8-88EA-ADDD15BF821B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40C69849-E309-4DE6-ABF8-56AD22F13DD5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Analytics &amp; BI</a:t>
          </a:r>
        </a:p>
      </dgm:t>
    </dgm:pt>
    <dgm:pt modelId="{FE77E645-F1F6-44FD-B248-1B0874A8BA70}" type="parTrans" cxnId="{E2457A23-F8F3-4FF2-840A-2A5A77D916AD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79C0AC35-A34E-4E15-A84A-C6849918A0F8}" type="sibTrans" cxnId="{E2457A23-F8F3-4FF2-840A-2A5A77D916AD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0F428228-A2DF-4B49-8471-C40F8CE9450D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Data Science, AI/ML</a:t>
          </a:r>
        </a:p>
      </dgm:t>
    </dgm:pt>
    <dgm:pt modelId="{5E19381C-4930-4F5F-B992-49D775792903}" type="parTrans" cxnId="{5E1BEE9F-7864-43D3-8DAF-B9EABEF00ACE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A1CE9A54-2DE9-441E-9A98-F816C88A0FB8}" type="sibTrans" cxnId="{5E1BEE9F-7864-43D3-8DAF-B9EABEF00ACE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5A8D0F43-6419-478D-B3DD-F86C8EB28492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 dirty="0">
              <a:solidFill>
                <a:srgbClr val="0B2026"/>
              </a:solidFill>
              <a:latin typeface="DM Sans" pitchFamily="2" charset="0"/>
            </a:rPr>
            <a:t>Operations &amp; Managed Services</a:t>
          </a:r>
        </a:p>
      </dgm:t>
    </dgm:pt>
    <dgm:pt modelId="{72B7107A-2997-40B6-9B3A-518D3DED1FF3}" type="parTrans" cxnId="{B815DC6D-385B-404F-8FCA-CE90CB9E6B47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03353F9B-EB0F-4F6D-95DE-499CF0EC7516}" type="sibTrans" cxnId="{B815DC6D-385B-404F-8FCA-CE90CB9E6B47}">
      <dgm:prSet/>
      <dgm:spPr/>
      <dgm:t>
        <a:bodyPr/>
        <a:lstStyle/>
        <a:p>
          <a:endParaRPr lang="en-IN" sz="2000">
            <a:latin typeface="DM Sans" pitchFamily="2" charset="0"/>
          </a:endParaRPr>
        </a:p>
      </dgm:t>
    </dgm:pt>
    <dgm:pt modelId="{DAA27321-6941-4B6B-8DD9-7699AB92C600}">
      <dgm:prSet phldrT="[Text]" phldr="0" custT="1"/>
      <dgm:spPr>
        <a:solidFill>
          <a:srgbClr val="EEEDE9"/>
        </a:solidFill>
        <a:ln w="19050">
          <a:solidFill>
            <a:srgbClr val="0B2026"/>
          </a:solidFill>
        </a:ln>
      </dgm:spPr>
      <dgm:t>
        <a:bodyPr/>
        <a:lstStyle/>
        <a:p>
          <a:r>
            <a:rPr lang="en-IN" sz="2000">
              <a:solidFill>
                <a:srgbClr val="0B2026"/>
              </a:solidFill>
              <a:latin typeface="DM Sans" pitchFamily="2" charset="0"/>
            </a:rPr>
            <a:t>Platform Modernization</a:t>
          </a:r>
          <a:endParaRPr lang="en-IN" sz="2000" dirty="0">
            <a:solidFill>
              <a:srgbClr val="0B2026"/>
            </a:solidFill>
            <a:latin typeface="DM Sans" pitchFamily="2" charset="0"/>
          </a:endParaRPr>
        </a:p>
      </dgm:t>
    </dgm:pt>
    <dgm:pt modelId="{57451215-B94F-452E-A03A-7E33FDB9F1DA}" type="parTrans" cxnId="{F26BA060-D80A-448B-8CA0-EF5C2582A25B}">
      <dgm:prSet/>
      <dgm:spPr/>
      <dgm:t>
        <a:bodyPr/>
        <a:lstStyle/>
        <a:p>
          <a:endParaRPr lang="en-IN"/>
        </a:p>
      </dgm:t>
    </dgm:pt>
    <dgm:pt modelId="{435BFB43-4BB8-481D-9205-07E067B11A18}" type="sibTrans" cxnId="{F26BA060-D80A-448B-8CA0-EF5C2582A25B}">
      <dgm:prSet/>
      <dgm:spPr/>
      <dgm:t>
        <a:bodyPr/>
        <a:lstStyle/>
        <a:p>
          <a:endParaRPr lang="en-IN"/>
        </a:p>
      </dgm:t>
    </dgm:pt>
    <dgm:pt modelId="{250CF1F5-67B2-4BEB-9F8C-BDDD44405878}" type="pres">
      <dgm:prSet presAssocID="{4D0109FC-EF44-44A0-BFDF-81F16D9AB16C}" presName="Name0" presStyleCnt="0">
        <dgm:presLayoutVars>
          <dgm:chMax val="7"/>
          <dgm:chPref val="7"/>
          <dgm:dir/>
        </dgm:presLayoutVars>
      </dgm:prSet>
      <dgm:spPr/>
    </dgm:pt>
    <dgm:pt modelId="{E95914FC-4DB3-4568-8677-CC7D44273AA9}" type="pres">
      <dgm:prSet presAssocID="{4D0109FC-EF44-44A0-BFDF-81F16D9AB16C}" presName="Name1" presStyleCnt="0"/>
      <dgm:spPr/>
    </dgm:pt>
    <dgm:pt modelId="{DA42BFF0-8F40-4817-A5CF-62A544385CA2}" type="pres">
      <dgm:prSet presAssocID="{4D0109FC-EF44-44A0-BFDF-81F16D9AB16C}" presName="cycle" presStyleCnt="0"/>
      <dgm:spPr/>
    </dgm:pt>
    <dgm:pt modelId="{40CA2860-D027-4964-9D2F-3177F01489CC}" type="pres">
      <dgm:prSet presAssocID="{4D0109FC-EF44-44A0-BFDF-81F16D9AB16C}" presName="srcNode" presStyleLbl="node1" presStyleIdx="0" presStyleCnt="7"/>
      <dgm:spPr/>
    </dgm:pt>
    <dgm:pt modelId="{1458AF2C-B72F-486C-B13F-C68927E1A0AC}" type="pres">
      <dgm:prSet presAssocID="{4D0109FC-EF44-44A0-BFDF-81F16D9AB16C}" presName="conn" presStyleLbl="parChTrans1D2" presStyleIdx="0" presStyleCnt="1"/>
      <dgm:spPr/>
    </dgm:pt>
    <dgm:pt modelId="{24E06288-CE97-4A56-AD0D-36CD3A31E28C}" type="pres">
      <dgm:prSet presAssocID="{4D0109FC-EF44-44A0-BFDF-81F16D9AB16C}" presName="extraNode" presStyleLbl="node1" presStyleIdx="0" presStyleCnt="7"/>
      <dgm:spPr/>
    </dgm:pt>
    <dgm:pt modelId="{65ABE8DF-7C28-4FED-9123-8C86BA951D3A}" type="pres">
      <dgm:prSet presAssocID="{4D0109FC-EF44-44A0-BFDF-81F16D9AB16C}" presName="dstNode" presStyleLbl="node1" presStyleIdx="0" presStyleCnt="7"/>
      <dgm:spPr/>
    </dgm:pt>
    <dgm:pt modelId="{551B74E8-0E03-4A0B-BF49-8F76C8D4B0B6}" type="pres">
      <dgm:prSet presAssocID="{6E791A12-9689-4575-966E-66B107DCE586}" presName="text_1" presStyleLbl="node1" presStyleIdx="0" presStyleCnt="7">
        <dgm:presLayoutVars>
          <dgm:bulletEnabled val="1"/>
        </dgm:presLayoutVars>
      </dgm:prSet>
      <dgm:spPr/>
    </dgm:pt>
    <dgm:pt modelId="{165F9F13-4C71-4552-84B7-D22C0391AFE8}" type="pres">
      <dgm:prSet presAssocID="{6E791A12-9689-4575-966E-66B107DCE586}" presName="accent_1" presStyleCnt="0"/>
      <dgm:spPr/>
    </dgm:pt>
    <dgm:pt modelId="{CE520C4E-174E-4BB9-8308-989004ACEE55}" type="pres">
      <dgm:prSet presAssocID="{6E791A12-9689-4575-966E-66B107DCE586}" presName="accentRepeatNode" presStyleLbl="solidFgAcc1" presStyleIdx="0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AE8FD0CA-0C96-4CE6-9A96-894D91B705B6}" type="pres">
      <dgm:prSet presAssocID="{DAA27321-6941-4B6B-8DD9-7699AB92C600}" presName="text_2" presStyleLbl="node1" presStyleIdx="1" presStyleCnt="7">
        <dgm:presLayoutVars>
          <dgm:bulletEnabled val="1"/>
        </dgm:presLayoutVars>
      </dgm:prSet>
      <dgm:spPr/>
    </dgm:pt>
    <dgm:pt modelId="{337718FC-8484-4820-995F-AEAE88858615}" type="pres">
      <dgm:prSet presAssocID="{DAA27321-6941-4B6B-8DD9-7699AB92C600}" presName="accent_2" presStyleCnt="0"/>
      <dgm:spPr/>
    </dgm:pt>
    <dgm:pt modelId="{2068AB65-9814-402E-8858-6A593F452818}" type="pres">
      <dgm:prSet presAssocID="{DAA27321-6941-4B6B-8DD9-7699AB92C600}" presName="accentRepeatNode" presStyleLbl="solidFgAcc1" presStyleIdx="1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CA289CA9-406C-41FE-BBFC-BC935430C77A}" type="pres">
      <dgm:prSet presAssocID="{303632A9-3964-4718-AC9E-915FA82E595B}" presName="text_3" presStyleLbl="node1" presStyleIdx="2" presStyleCnt="7">
        <dgm:presLayoutVars>
          <dgm:bulletEnabled val="1"/>
        </dgm:presLayoutVars>
      </dgm:prSet>
      <dgm:spPr/>
    </dgm:pt>
    <dgm:pt modelId="{78E77CC3-F4C5-4992-8278-F7EAB9B5CFB5}" type="pres">
      <dgm:prSet presAssocID="{303632A9-3964-4718-AC9E-915FA82E595B}" presName="accent_3" presStyleCnt="0"/>
      <dgm:spPr/>
    </dgm:pt>
    <dgm:pt modelId="{36E0F4FC-C7F8-4463-B38F-736702F235B5}" type="pres">
      <dgm:prSet presAssocID="{303632A9-3964-4718-AC9E-915FA82E595B}" presName="accentRepeatNode" presStyleLbl="solidFgAcc1" presStyleIdx="2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18613C05-6977-492A-BDC7-7A56B204F1AA}" type="pres">
      <dgm:prSet presAssocID="{E8F26F06-8FD7-4900-8A4F-31A2E1B2F3E5}" presName="text_4" presStyleLbl="node1" presStyleIdx="3" presStyleCnt="7">
        <dgm:presLayoutVars>
          <dgm:bulletEnabled val="1"/>
        </dgm:presLayoutVars>
      </dgm:prSet>
      <dgm:spPr/>
    </dgm:pt>
    <dgm:pt modelId="{B32FA1CA-A2FE-4056-9616-31B5E69F0A11}" type="pres">
      <dgm:prSet presAssocID="{E8F26F06-8FD7-4900-8A4F-31A2E1B2F3E5}" presName="accent_4" presStyleCnt="0"/>
      <dgm:spPr/>
    </dgm:pt>
    <dgm:pt modelId="{1AEE05D6-27AE-4AE3-9971-CE80D5E389F6}" type="pres">
      <dgm:prSet presAssocID="{E8F26F06-8FD7-4900-8A4F-31A2E1B2F3E5}" presName="accentRepeatNode" presStyleLbl="solidFgAcc1" presStyleIdx="3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654E5CBD-07C9-4E17-A6A9-8FADF0004B91}" type="pres">
      <dgm:prSet presAssocID="{40C69849-E309-4DE6-ABF8-56AD22F13DD5}" presName="text_5" presStyleLbl="node1" presStyleIdx="4" presStyleCnt="7">
        <dgm:presLayoutVars>
          <dgm:bulletEnabled val="1"/>
        </dgm:presLayoutVars>
      </dgm:prSet>
      <dgm:spPr/>
    </dgm:pt>
    <dgm:pt modelId="{83242573-B72F-4CB7-B56F-7DD9262C53EE}" type="pres">
      <dgm:prSet presAssocID="{40C69849-E309-4DE6-ABF8-56AD22F13DD5}" presName="accent_5" presStyleCnt="0"/>
      <dgm:spPr/>
    </dgm:pt>
    <dgm:pt modelId="{DA37688F-4E1D-4C91-B29A-209D68E6D412}" type="pres">
      <dgm:prSet presAssocID="{40C69849-E309-4DE6-ABF8-56AD22F13DD5}" presName="accentRepeatNode" presStyleLbl="solidFgAcc1" presStyleIdx="4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142DC98E-9772-4EED-B256-929AA1F650C7}" type="pres">
      <dgm:prSet presAssocID="{0F428228-A2DF-4B49-8471-C40F8CE9450D}" presName="text_6" presStyleLbl="node1" presStyleIdx="5" presStyleCnt="7">
        <dgm:presLayoutVars>
          <dgm:bulletEnabled val="1"/>
        </dgm:presLayoutVars>
      </dgm:prSet>
      <dgm:spPr/>
    </dgm:pt>
    <dgm:pt modelId="{50922BFA-B10B-4D57-96AF-D64A3A631353}" type="pres">
      <dgm:prSet presAssocID="{0F428228-A2DF-4B49-8471-C40F8CE9450D}" presName="accent_6" presStyleCnt="0"/>
      <dgm:spPr/>
    </dgm:pt>
    <dgm:pt modelId="{EFE31507-66C2-44C9-A76D-B36174C14610}" type="pres">
      <dgm:prSet presAssocID="{0F428228-A2DF-4B49-8471-C40F8CE9450D}" presName="accentRepeatNode" presStyleLbl="solidFgAcc1" presStyleIdx="5" presStyleCnt="7"/>
      <dgm:spPr>
        <a:solidFill>
          <a:srgbClr val="FF3621"/>
        </a:solidFill>
        <a:ln>
          <a:solidFill>
            <a:srgbClr val="FF3621"/>
          </a:solidFill>
        </a:ln>
      </dgm:spPr>
    </dgm:pt>
    <dgm:pt modelId="{4D291CC7-4A89-4E9B-8A32-FA11BB3EE447}" type="pres">
      <dgm:prSet presAssocID="{5A8D0F43-6419-478D-B3DD-F86C8EB28492}" presName="text_7" presStyleLbl="node1" presStyleIdx="6" presStyleCnt="7">
        <dgm:presLayoutVars>
          <dgm:bulletEnabled val="1"/>
        </dgm:presLayoutVars>
      </dgm:prSet>
      <dgm:spPr/>
    </dgm:pt>
    <dgm:pt modelId="{A9DE0848-7A80-4555-98A8-C9FCF46CD3D5}" type="pres">
      <dgm:prSet presAssocID="{5A8D0F43-6419-478D-B3DD-F86C8EB28492}" presName="accent_7" presStyleCnt="0"/>
      <dgm:spPr/>
    </dgm:pt>
    <dgm:pt modelId="{2D29E0A7-86D1-42E8-BA73-48DA4B8CA097}" type="pres">
      <dgm:prSet presAssocID="{5A8D0F43-6419-478D-B3DD-F86C8EB28492}" presName="accentRepeatNode" presStyleLbl="solidFgAcc1" presStyleIdx="6" presStyleCnt="7"/>
      <dgm:spPr>
        <a:solidFill>
          <a:srgbClr val="FF3621"/>
        </a:solidFill>
        <a:ln>
          <a:solidFill>
            <a:srgbClr val="FF3621"/>
          </a:solidFill>
        </a:ln>
      </dgm:spPr>
    </dgm:pt>
  </dgm:ptLst>
  <dgm:cxnLst>
    <dgm:cxn modelId="{D1E2400C-9FD6-46E8-AF72-A781729F65A2}" type="presOf" srcId="{DAA27321-6941-4B6B-8DD9-7699AB92C600}" destId="{AE8FD0CA-0C96-4CE6-9A96-894D91B705B6}" srcOrd="0" destOrd="0" presId="urn:microsoft.com/office/officeart/2008/layout/VerticalCurvedList"/>
    <dgm:cxn modelId="{E2457A23-F8F3-4FF2-840A-2A5A77D916AD}" srcId="{4D0109FC-EF44-44A0-BFDF-81F16D9AB16C}" destId="{40C69849-E309-4DE6-ABF8-56AD22F13DD5}" srcOrd="4" destOrd="0" parTransId="{FE77E645-F1F6-44FD-B248-1B0874A8BA70}" sibTransId="{79C0AC35-A34E-4E15-A84A-C6849918A0F8}"/>
    <dgm:cxn modelId="{31FF7C2F-805C-4D8E-9FE9-A28DD4C4AB14}" type="presOf" srcId="{303632A9-3964-4718-AC9E-915FA82E595B}" destId="{CA289CA9-406C-41FE-BBFC-BC935430C77A}" srcOrd="0" destOrd="0" presId="urn:microsoft.com/office/officeart/2008/layout/VerticalCurvedList"/>
    <dgm:cxn modelId="{F0AA293B-92DA-46E7-8970-1F38EC2A889F}" type="presOf" srcId="{9F247DB4-297B-482E-BF3F-8463D94373D6}" destId="{1458AF2C-B72F-486C-B13F-C68927E1A0AC}" srcOrd="0" destOrd="0" presId="urn:microsoft.com/office/officeart/2008/layout/VerticalCurvedList"/>
    <dgm:cxn modelId="{D6C7095D-6AE7-4A42-AEF8-22DDCEFCD147}" type="presOf" srcId="{5A8D0F43-6419-478D-B3DD-F86C8EB28492}" destId="{4D291CC7-4A89-4E9B-8A32-FA11BB3EE447}" srcOrd="0" destOrd="0" presId="urn:microsoft.com/office/officeart/2008/layout/VerticalCurvedList"/>
    <dgm:cxn modelId="{F26BA060-D80A-448B-8CA0-EF5C2582A25B}" srcId="{4D0109FC-EF44-44A0-BFDF-81F16D9AB16C}" destId="{DAA27321-6941-4B6B-8DD9-7699AB92C600}" srcOrd="1" destOrd="0" parTransId="{57451215-B94F-452E-A03A-7E33FDB9F1DA}" sibTransId="{435BFB43-4BB8-481D-9205-07E067B11A18}"/>
    <dgm:cxn modelId="{FDCAA568-580E-45D7-AC4B-4D172D33169F}" type="presOf" srcId="{E8F26F06-8FD7-4900-8A4F-31A2E1B2F3E5}" destId="{18613C05-6977-492A-BDC7-7A56B204F1AA}" srcOrd="0" destOrd="0" presId="urn:microsoft.com/office/officeart/2008/layout/VerticalCurvedList"/>
    <dgm:cxn modelId="{B815DC6D-385B-404F-8FCA-CE90CB9E6B47}" srcId="{4D0109FC-EF44-44A0-BFDF-81F16D9AB16C}" destId="{5A8D0F43-6419-478D-B3DD-F86C8EB28492}" srcOrd="6" destOrd="0" parTransId="{72B7107A-2997-40B6-9B3A-518D3DED1FF3}" sibTransId="{03353F9B-EB0F-4F6D-95DE-499CF0EC7516}"/>
    <dgm:cxn modelId="{8171DC50-81B2-42EE-A1AA-5E9F156FD54E}" type="presOf" srcId="{4D0109FC-EF44-44A0-BFDF-81F16D9AB16C}" destId="{250CF1F5-67B2-4BEB-9F8C-BDDD44405878}" srcOrd="0" destOrd="0" presId="urn:microsoft.com/office/officeart/2008/layout/VerticalCurvedList"/>
    <dgm:cxn modelId="{499E3C75-C98C-48E8-88EA-ADDD15BF821B}" srcId="{4D0109FC-EF44-44A0-BFDF-81F16D9AB16C}" destId="{E8F26F06-8FD7-4900-8A4F-31A2E1B2F3E5}" srcOrd="3" destOrd="0" parTransId="{B609509A-14F7-4051-B5AD-07B79936D796}" sibTransId="{A3871959-610C-4599-B27A-9CFA41B22658}"/>
    <dgm:cxn modelId="{0D83BB9E-533D-4D5D-8F1C-053FAA1F107C}" srcId="{4D0109FC-EF44-44A0-BFDF-81F16D9AB16C}" destId="{303632A9-3964-4718-AC9E-915FA82E595B}" srcOrd="2" destOrd="0" parTransId="{1D1F1D62-F788-4EB4-AF57-C08FE9055EFC}" sibTransId="{6FAB3BD3-8ACD-4A8A-88F3-5697569A0246}"/>
    <dgm:cxn modelId="{5E1BEE9F-7864-43D3-8DAF-B9EABEF00ACE}" srcId="{4D0109FC-EF44-44A0-BFDF-81F16D9AB16C}" destId="{0F428228-A2DF-4B49-8471-C40F8CE9450D}" srcOrd="5" destOrd="0" parTransId="{5E19381C-4930-4F5F-B992-49D775792903}" sibTransId="{A1CE9A54-2DE9-441E-9A98-F816C88A0FB8}"/>
    <dgm:cxn modelId="{4837BDA3-C958-4A6C-82CC-3717785074AC}" type="presOf" srcId="{6E791A12-9689-4575-966E-66B107DCE586}" destId="{551B74E8-0E03-4A0B-BF49-8F76C8D4B0B6}" srcOrd="0" destOrd="0" presId="urn:microsoft.com/office/officeart/2008/layout/VerticalCurvedList"/>
    <dgm:cxn modelId="{36BABDC4-B859-4451-9D27-EEF1EBF5D583}" type="presOf" srcId="{0F428228-A2DF-4B49-8471-C40F8CE9450D}" destId="{142DC98E-9772-4EED-B256-929AA1F650C7}" srcOrd="0" destOrd="0" presId="urn:microsoft.com/office/officeart/2008/layout/VerticalCurvedList"/>
    <dgm:cxn modelId="{A9D7ECE4-B75F-4B3C-A494-5D132D30CC08}" srcId="{4D0109FC-EF44-44A0-BFDF-81F16D9AB16C}" destId="{6E791A12-9689-4575-966E-66B107DCE586}" srcOrd="0" destOrd="0" parTransId="{D2778AB5-C5D1-4C74-A8AB-D637804181F9}" sibTransId="{9F247DB4-297B-482E-BF3F-8463D94373D6}"/>
    <dgm:cxn modelId="{F2F89AED-BDC8-43D3-8185-659680E44E25}" type="presOf" srcId="{40C69849-E309-4DE6-ABF8-56AD22F13DD5}" destId="{654E5CBD-07C9-4E17-A6A9-8FADF0004B91}" srcOrd="0" destOrd="0" presId="urn:microsoft.com/office/officeart/2008/layout/VerticalCurvedList"/>
    <dgm:cxn modelId="{0776F84E-BF11-4456-9A6B-CF41E0BEF4CF}" type="presParOf" srcId="{250CF1F5-67B2-4BEB-9F8C-BDDD44405878}" destId="{E95914FC-4DB3-4568-8677-CC7D44273AA9}" srcOrd="0" destOrd="0" presId="urn:microsoft.com/office/officeart/2008/layout/VerticalCurvedList"/>
    <dgm:cxn modelId="{DFB69487-8ED1-4B07-B227-A0CF942BCEDD}" type="presParOf" srcId="{E95914FC-4DB3-4568-8677-CC7D44273AA9}" destId="{DA42BFF0-8F40-4817-A5CF-62A544385CA2}" srcOrd="0" destOrd="0" presId="urn:microsoft.com/office/officeart/2008/layout/VerticalCurvedList"/>
    <dgm:cxn modelId="{C45720A9-6FD4-4116-99BD-F776084DAEC2}" type="presParOf" srcId="{DA42BFF0-8F40-4817-A5CF-62A544385CA2}" destId="{40CA2860-D027-4964-9D2F-3177F01489CC}" srcOrd="0" destOrd="0" presId="urn:microsoft.com/office/officeart/2008/layout/VerticalCurvedList"/>
    <dgm:cxn modelId="{ED9C0EB1-A4AD-4E1E-9BD5-C3D93FF17154}" type="presParOf" srcId="{DA42BFF0-8F40-4817-A5CF-62A544385CA2}" destId="{1458AF2C-B72F-486C-B13F-C68927E1A0AC}" srcOrd="1" destOrd="0" presId="urn:microsoft.com/office/officeart/2008/layout/VerticalCurvedList"/>
    <dgm:cxn modelId="{AC85B6A3-A399-4602-9C2A-C9613ED0AD78}" type="presParOf" srcId="{DA42BFF0-8F40-4817-A5CF-62A544385CA2}" destId="{24E06288-CE97-4A56-AD0D-36CD3A31E28C}" srcOrd="2" destOrd="0" presId="urn:microsoft.com/office/officeart/2008/layout/VerticalCurvedList"/>
    <dgm:cxn modelId="{931A3BAA-F015-4CE2-B98A-91E0F6C224E7}" type="presParOf" srcId="{DA42BFF0-8F40-4817-A5CF-62A544385CA2}" destId="{65ABE8DF-7C28-4FED-9123-8C86BA951D3A}" srcOrd="3" destOrd="0" presId="urn:microsoft.com/office/officeart/2008/layout/VerticalCurvedList"/>
    <dgm:cxn modelId="{836C2537-583A-459B-B130-CDF6C3238C38}" type="presParOf" srcId="{E95914FC-4DB3-4568-8677-CC7D44273AA9}" destId="{551B74E8-0E03-4A0B-BF49-8F76C8D4B0B6}" srcOrd="1" destOrd="0" presId="urn:microsoft.com/office/officeart/2008/layout/VerticalCurvedList"/>
    <dgm:cxn modelId="{1108BA71-AC19-4D3C-AAF3-DEF85875BA8F}" type="presParOf" srcId="{E95914FC-4DB3-4568-8677-CC7D44273AA9}" destId="{165F9F13-4C71-4552-84B7-D22C0391AFE8}" srcOrd="2" destOrd="0" presId="urn:microsoft.com/office/officeart/2008/layout/VerticalCurvedList"/>
    <dgm:cxn modelId="{54D23C65-BA0C-44C0-B566-5067906711E6}" type="presParOf" srcId="{165F9F13-4C71-4552-84B7-D22C0391AFE8}" destId="{CE520C4E-174E-4BB9-8308-989004ACEE55}" srcOrd="0" destOrd="0" presId="urn:microsoft.com/office/officeart/2008/layout/VerticalCurvedList"/>
    <dgm:cxn modelId="{90825E0C-6624-4032-AFDD-5E7B748DBC0F}" type="presParOf" srcId="{E95914FC-4DB3-4568-8677-CC7D44273AA9}" destId="{AE8FD0CA-0C96-4CE6-9A96-894D91B705B6}" srcOrd="3" destOrd="0" presId="urn:microsoft.com/office/officeart/2008/layout/VerticalCurvedList"/>
    <dgm:cxn modelId="{03887FBD-E8B6-4EDB-9EAB-E95ADA305FFF}" type="presParOf" srcId="{E95914FC-4DB3-4568-8677-CC7D44273AA9}" destId="{337718FC-8484-4820-995F-AEAE88858615}" srcOrd="4" destOrd="0" presId="urn:microsoft.com/office/officeart/2008/layout/VerticalCurvedList"/>
    <dgm:cxn modelId="{DB9449D2-9FD8-4E56-B25E-41F86F70B818}" type="presParOf" srcId="{337718FC-8484-4820-995F-AEAE88858615}" destId="{2068AB65-9814-402E-8858-6A593F452818}" srcOrd="0" destOrd="0" presId="urn:microsoft.com/office/officeart/2008/layout/VerticalCurvedList"/>
    <dgm:cxn modelId="{EDE1C862-69F3-409E-BEEA-F85238E107DB}" type="presParOf" srcId="{E95914FC-4DB3-4568-8677-CC7D44273AA9}" destId="{CA289CA9-406C-41FE-BBFC-BC935430C77A}" srcOrd="5" destOrd="0" presId="urn:microsoft.com/office/officeart/2008/layout/VerticalCurvedList"/>
    <dgm:cxn modelId="{E4BFA303-B4EC-491F-BF5E-88571D3E8295}" type="presParOf" srcId="{E95914FC-4DB3-4568-8677-CC7D44273AA9}" destId="{78E77CC3-F4C5-4992-8278-F7EAB9B5CFB5}" srcOrd="6" destOrd="0" presId="urn:microsoft.com/office/officeart/2008/layout/VerticalCurvedList"/>
    <dgm:cxn modelId="{DE18F92B-3409-4351-B5FB-3809AD0DCA01}" type="presParOf" srcId="{78E77CC3-F4C5-4992-8278-F7EAB9B5CFB5}" destId="{36E0F4FC-C7F8-4463-B38F-736702F235B5}" srcOrd="0" destOrd="0" presId="urn:microsoft.com/office/officeart/2008/layout/VerticalCurvedList"/>
    <dgm:cxn modelId="{4ED06E10-58C5-4D0D-BA2A-180A837BF189}" type="presParOf" srcId="{E95914FC-4DB3-4568-8677-CC7D44273AA9}" destId="{18613C05-6977-492A-BDC7-7A56B204F1AA}" srcOrd="7" destOrd="0" presId="urn:microsoft.com/office/officeart/2008/layout/VerticalCurvedList"/>
    <dgm:cxn modelId="{2BB171F7-4873-440A-B75E-B409904EB93E}" type="presParOf" srcId="{E95914FC-4DB3-4568-8677-CC7D44273AA9}" destId="{B32FA1CA-A2FE-4056-9616-31B5E69F0A11}" srcOrd="8" destOrd="0" presId="urn:microsoft.com/office/officeart/2008/layout/VerticalCurvedList"/>
    <dgm:cxn modelId="{D6363D6B-0CDB-48F8-8E9E-BD70143A21B8}" type="presParOf" srcId="{B32FA1CA-A2FE-4056-9616-31B5E69F0A11}" destId="{1AEE05D6-27AE-4AE3-9971-CE80D5E389F6}" srcOrd="0" destOrd="0" presId="urn:microsoft.com/office/officeart/2008/layout/VerticalCurvedList"/>
    <dgm:cxn modelId="{4AA91D1D-1B8B-47D2-9095-8A9975765B9B}" type="presParOf" srcId="{E95914FC-4DB3-4568-8677-CC7D44273AA9}" destId="{654E5CBD-07C9-4E17-A6A9-8FADF0004B91}" srcOrd="9" destOrd="0" presId="urn:microsoft.com/office/officeart/2008/layout/VerticalCurvedList"/>
    <dgm:cxn modelId="{9D098E29-415A-4601-8ACC-203AE8E09F3F}" type="presParOf" srcId="{E95914FC-4DB3-4568-8677-CC7D44273AA9}" destId="{83242573-B72F-4CB7-B56F-7DD9262C53EE}" srcOrd="10" destOrd="0" presId="urn:microsoft.com/office/officeart/2008/layout/VerticalCurvedList"/>
    <dgm:cxn modelId="{935586D5-88BC-4267-8D76-FCE8714F4D2A}" type="presParOf" srcId="{83242573-B72F-4CB7-B56F-7DD9262C53EE}" destId="{DA37688F-4E1D-4C91-B29A-209D68E6D412}" srcOrd="0" destOrd="0" presId="urn:microsoft.com/office/officeart/2008/layout/VerticalCurvedList"/>
    <dgm:cxn modelId="{0A21CD12-3F7E-4F5E-A41A-0F10A9E738C4}" type="presParOf" srcId="{E95914FC-4DB3-4568-8677-CC7D44273AA9}" destId="{142DC98E-9772-4EED-B256-929AA1F650C7}" srcOrd="11" destOrd="0" presId="urn:microsoft.com/office/officeart/2008/layout/VerticalCurvedList"/>
    <dgm:cxn modelId="{F0E26C28-55B4-469B-B680-356F391F5983}" type="presParOf" srcId="{E95914FC-4DB3-4568-8677-CC7D44273AA9}" destId="{50922BFA-B10B-4D57-96AF-D64A3A631353}" srcOrd="12" destOrd="0" presId="urn:microsoft.com/office/officeart/2008/layout/VerticalCurvedList"/>
    <dgm:cxn modelId="{B4DF692D-9F0A-4B88-AA4E-7E19456B8EB1}" type="presParOf" srcId="{50922BFA-B10B-4D57-96AF-D64A3A631353}" destId="{EFE31507-66C2-44C9-A76D-B36174C14610}" srcOrd="0" destOrd="0" presId="urn:microsoft.com/office/officeart/2008/layout/VerticalCurvedList"/>
    <dgm:cxn modelId="{280F540C-3043-4B18-8B61-65FF31947859}" type="presParOf" srcId="{E95914FC-4DB3-4568-8677-CC7D44273AA9}" destId="{4D291CC7-4A89-4E9B-8A32-FA11BB3EE447}" srcOrd="13" destOrd="0" presId="urn:microsoft.com/office/officeart/2008/layout/VerticalCurvedList"/>
    <dgm:cxn modelId="{5CC05069-5C4F-4C15-8E50-83355A55D43B}" type="presParOf" srcId="{E95914FC-4DB3-4568-8677-CC7D44273AA9}" destId="{A9DE0848-7A80-4555-98A8-C9FCF46CD3D5}" srcOrd="14" destOrd="0" presId="urn:microsoft.com/office/officeart/2008/layout/VerticalCurvedList"/>
    <dgm:cxn modelId="{3702EBB6-4B2B-4611-B943-111A199373FF}" type="presParOf" srcId="{A9DE0848-7A80-4555-98A8-C9FCF46CD3D5}" destId="{2D29E0A7-86D1-42E8-BA73-48DA4B8CA097}" srcOrd="0" destOrd="0" presId="urn:microsoft.com/office/officeart/2008/layout/VerticalCurvedList"/>
  </dgm:cxnLst>
  <dgm:bg>
    <a:solidFill>
      <a:srgbClr val="EEEDE9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2FDC9-2199-4E4F-AEAF-B500539484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746BB2B-C34E-43EE-8689-E3D5BC36E51D}">
      <dgm:prSet phldrT="[Text]" phldr="0" custT="1"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Platform Modernization</a:t>
          </a:r>
        </a:p>
      </dgm:t>
    </dgm:pt>
    <dgm:pt modelId="{6F9A5D99-296A-4BE7-B057-2C027EB21FED}" type="parTrans" cxnId="{D163E6D4-B35C-4FF2-9C8A-42BBE0A4E60B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F42BA5A6-2474-4E28-A85F-96FC49249B8F}" type="sibTrans" cxnId="{D163E6D4-B35C-4FF2-9C8A-42BBE0A4E60B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7EF7D755-A5E2-42D4-ACC2-16746BC09D01}">
      <dgm:prSet phldrT="[Text]" phldr="0" custT="1"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Autonomous Data Engineering</a:t>
          </a:r>
        </a:p>
      </dgm:t>
    </dgm:pt>
    <dgm:pt modelId="{66CFC999-6616-43F9-AEA2-1D0B3C3F8D7F}" type="parTrans" cxnId="{70B3883D-6CA4-4A0E-A886-B31E4D774D6B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BA1D0D8C-C2E3-4F99-B58F-9C972CCD40A6}" type="sibTrans" cxnId="{70B3883D-6CA4-4A0E-A886-B31E4D774D6B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D118B42D-9116-4115-B0BE-EF0EA052CCF4}">
      <dgm:prSet phldrT="[Text]" phldr="0" custT="1"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Autonomous Data Science</a:t>
          </a:r>
        </a:p>
      </dgm:t>
    </dgm:pt>
    <dgm:pt modelId="{86A50FCB-CEEA-4888-8544-55B5F214859F}" type="parTrans" cxnId="{9562BEAA-0F37-468F-A28B-3836BBEA28EF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B8ECF4D9-61AF-4774-9754-0A4A5C883128}" type="sibTrans" cxnId="{9562BEAA-0F37-468F-A28B-3836BBEA28EF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344424C4-2419-403D-A046-2B2A33DFB3C5}">
      <dgm:prSet phldrT="[Text]" phldr="0"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r>
            <a:rPr lang="en-IN" sz="1500" b="0" dirty="0">
              <a:solidFill>
                <a:srgbClr val="0B2026"/>
              </a:solidFill>
              <a:latin typeface="DM Sans" pitchFamily="2" charset="0"/>
            </a:rPr>
            <a:t>Accelerated AI-native migration from legacy systems to Databricks platform</a:t>
          </a:r>
        </a:p>
      </dgm:t>
    </dgm:pt>
    <dgm:pt modelId="{A7FDA69A-F685-4E03-96DB-2F04D583C9A4}" type="parTrans" cxnId="{042CC3B2-DEA2-4FF7-96DA-DD889AA73687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4D49F8E8-4A68-45F9-9576-3B987348961F}" type="sibTrans" cxnId="{042CC3B2-DEA2-4FF7-96DA-DD889AA73687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10D78BB1-F415-4CED-BF8E-B84D9661D53C}">
      <dgm:prSet phldrT="[Text]" phldr="0" custT="1"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Autonomous Platform Operations</a:t>
          </a:r>
        </a:p>
      </dgm:t>
    </dgm:pt>
    <dgm:pt modelId="{7C1ADD1E-11B6-496E-921E-288A153F6035}" type="parTrans" cxnId="{1620944A-F109-4A4A-B303-CE06F462669E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0157CD84-C84F-49AD-B487-889F97DF4B49}" type="sibTrans" cxnId="{1620944A-F109-4A4A-B303-CE06F462669E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11FC769A-39F5-4025-AD2E-169166FA8C2E}">
      <dgm:prSet phldrT="[Text]" phldr="0" custT="1"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Managed Services Plus</a:t>
          </a:r>
        </a:p>
      </dgm:t>
    </dgm:pt>
    <dgm:pt modelId="{20F104CB-4FCF-4C8E-BFE4-4A5C5087E802}" type="parTrans" cxnId="{9D581B7F-0BCA-4D56-ACF4-ACDA974185E9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D2BD8FA5-23ED-44EF-B81B-D16FE267AA0A}" type="sibTrans" cxnId="{9D581B7F-0BCA-4D56-ACF4-ACDA974185E9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92336343-3484-447E-B3D0-520A4F424E3E}">
      <dgm:prSet phldrT="[Text]" phldr="0"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r>
            <a:rPr lang="en-US" sz="1500" b="0" dirty="0">
              <a:solidFill>
                <a:srgbClr val="0B2026"/>
              </a:solidFill>
              <a:latin typeface="DM Sans" pitchFamily="2" charset="0"/>
              <a:ea typeface="Roboto" pitchFamily="34" charset="-122"/>
              <a:cs typeface="Roboto" pitchFamily="34" charset="-120"/>
            </a:rPr>
            <a:t>A comprehensive framework across end-to-end data journey with each phase orchestrated by AI agents </a:t>
          </a:r>
          <a:r>
            <a:rPr lang="en-US" sz="1500" b="0" dirty="0">
              <a:solidFill>
                <a:srgbClr val="0B2026"/>
              </a:solidFill>
              <a:latin typeface="DM Sans" pitchFamily="2" charset="0"/>
              <a:ea typeface="Heebo" pitchFamily="34" charset="-122"/>
              <a:cs typeface="Heebo" pitchFamily="34" charset="-120"/>
            </a:rPr>
            <a:t>working with strategic human intervention at critical decision points to ensure business compliance.</a:t>
          </a:r>
          <a:endParaRPr lang="en-IN" sz="1500" b="0" dirty="0">
            <a:solidFill>
              <a:srgbClr val="0B2026"/>
            </a:solidFill>
            <a:latin typeface="DM Sans" pitchFamily="2" charset="0"/>
          </a:endParaRPr>
        </a:p>
      </dgm:t>
    </dgm:pt>
    <dgm:pt modelId="{1E52462B-901B-419A-AC4E-4A5D0F6B5A5C}" type="parTrans" cxnId="{B948D98D-267F-4D9E-92AF-7A7D5EB28646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4DCE08EA-BEB8-4D76-A213-76890471320B}" type="sibTrans" cxnId="{B948D98D-267F-4D9E-92AF-7A7D5EB28646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D1DCE776-7C63-404D-A942-AF2BFFC593F3}">
      <dgm:prSet phldrT="[Text]" phldr="0"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r>
            <a:rPr lang="en-US" sz="1500" b="0" dirty="0">
              <a:solidFill>
                <a:srgbClr val="0B2026"/>
              </a:solidFill>
              <a:latin typeface="DM Sans" pitchFamily="2" charset="0"/>
            </a:rPr>
            <a:t>A comprehensive 8-dimensional framework for operationalizing the Databricks Lakehouse platform through autonomous, intelligent agents that observe, reason, and act across eight critical operational domains.</a:t>
          </a:r>
          <a:endParaRPr lang="en-IN" sz="1500" b="0" dirty="0">
            <a:solidFill>
              <a:srgbClr val="0B2026"/>
            </a:solidFill>
            <a:latin typeface="DM Sans" pitchFamily="2" charset="0"/>
          </a:endParaRPr>
        </a:p>
      </dgm:t>
    </dgm:pt>
    <dgm:pt modelId="{E805C430-B08A-43D3-9B66-3E361D5746AC}" type="parTrans" cxnId="{AA1BAE57-1A0C-4631-87B7-1752522BA9B1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909E653D-2AD6-4E28-86E9-BE8E6018FAE1}" type="sibTrans" cxnId="{AA1BAE57-1A0C-4631-87B7-1752522BA9B1}">
      <dgm:prSet/>
      <dgm:spPr/>
      <dgm:t>
        <a:bodyPr/>
        <a:lstStyle/>
        <a:p>
          <a:endParaRPr lang="en-IN" sz="1500">
            <a:latin typeface="DM Sans" pitchFamily="2" charset="0"/>
          </a:endParaRPr>
        </a:p>
      </dgm:t>
    </dgm:pt>
    <dgm:pt modelId="{847D313F-E83C-4C0E-ABF4-ACD4B80EBD4C}">
      <dgm:prSet phldrT="[Text]" phldr="0"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b="0" i="0" dirty="0">
              <a:solidFill>
                <a:srgbClr val="0B2026"/>
              </a:solidFill>
              <a:latin typeface="DM Sans" pitchFamily="2" charset="0"/>
            </a:rPr>
            <a:t>A modern autonomous managed service offering in Databricks leverages AI agents to automate the entire lifecycle of data and AI operations, from pipeline creation to deployment and continuous optimization</a:t>
          </a:r>
          <a:endParaRPr lang="en-IN" sz="1500" b="0" dirty="0">
            <a:solidFill>
              <a:srgbClr val="0B2026"/>
            </a:solidFill>
            <a:latin typeface="DM Sans" pitchFamily="2" charset="0"/>
          </a:endParaRPr>
        </a:p>
      </dgm:t>
    </dgm:pt>
    <dgm:pt modelId="{E0E25FF0-9395-40D6-AB7B-6B039A08B7A4}" type="parTrans" cxnId="{E20E3709-6C51-4A43-8650-C566E9833A43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A3DA2151-088F-4034-B609-CFFC9B89D22A}" type="sibTrans" cxnId="{E20E3709-6C51-4A43-8650-C566E9833A43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591CDD05-6A8D-49CD-9492-EA4FB04552D4}">
      <dgm:prSet phldrT="[Text]" phldr="0" custT="1"/>
      <dgm:spPr>
        <a:solidFill>
          <a:srgbClr val="0B2026"/>
        </a:solidFill>
        <a:ln>
          <a:solidFill>
            <a:srgbClr val="0B2026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b="0" i="0" dirty="0">
              <a:latin typeface="DM Sans" pitchFamily="2" charset="0"/>
            </a:rPr>
            <a:t>Autonomous data science in Databricks is an intelligent, self-operating system where AI agents plan, execute, and refine complete analytical workflows from a single prompt</a:t>
          </a:r>
          <a:endParaRPr lang="en-IN" sz="1500" b="1" dirty="0">
            <a:solidFill>
              <a:srgbClr val="EEEDE9"/>
            </a:solidFill>
            <a:latin typeface="DM Sans" pitchFamily="2" charset="0"/>
          </a:endParaRPr>
        </a:p>
      </dgm:t>
    </dgm:pt>
    <dgm:pt modelId="{720ED820-AE6F-4E34-BB97-E0055317CC63}" type="parTrans" cxnId="{710BFE8B-DD77-4E98-B948-372E8BCD786D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25E724F2-B856-4C03-B159-B14800DC514D}" type="sibTrans" cxnId="{710BFE8B-DD77-4E98-B948-372E8BCD786D}">
      <dgm:prSet/>
      <dgm:spPr/>
      <dgm:t>
        <a:bodyPr/>
        <a:lstStyle/>
        <a:p>
          <a:endParaRPr lang="en-IN">
            <a:latin typeface="DM Sans" pitchFamily="2" charset="0"/>
          </a:endParaRPr>
        </a:p>
      </dgm:t>
    </dgm:pt>
    <dgm:pt modelId="{90B5C0D1-E5BB-4F44-95AB-DFC654BC0E1B}" type="pres">
      <dgm:prSet presAssocID="{A912FDC9-2199-4E4F-AEAF-B500539484C0}" presName="linear" presStyleCnt="0">
        <dgm:presLayoutVars>
          <dgm:dir/>
          <dgm:animLvl val="lvl"/>
          <dgm:resizeHandles val="exact"/>
        </dgm:presLayoutVars>
      </dgm:prSet>
      <dgm:spPr/>
    </dgm:pt>
    <dgm:pt modelId="{9BDC3541-37C8-44DF-8C24-F935240D94B1}" type="pres">
      <dgm:prSet presAssocID="{9746BB2B-C34E-43EE-8689-E3D5BC36E51D}" presName="parentLin" presStyleCnt="0"/>
      <dgm:spPr/>
    </dgm:pt>
    <dgm:pt modelId="{CA7C321A-F86B-41D0-8A2D-878C25B025DA}" type="pres">
      <dgm:prSet presAssocID="{9746BB2B-C34E-43EE-8689-E3D5BC36E51D}" presName="parentLeftMargin" presStyleLbl="node1" presStyleIdx="0" presStyleCnt="5"/>
      <dgm:spPr/>
    </dgm:pt>
    <dgm:pt modelId="{7F3A3785-5D1F-4928-8AF4-72F17407ADC8}" type="pres">
      <dgm:prSet presAssocID="{9746BB2B-C34E-43EE-8689-E3D5BC36E51D}" presName="parentText" presStyleLbl="node1" presStyleIdx="0" presStyleCnt="5" custScaleX="51316">
        <dgm:presLayoutVars>
          <dgm:chMax val="0"/>
          <dgm:bulletEnabled val="1"/>
        </dgm:presLayoutVars>
      </dgm:prSet>
      <dgm:spPr/>
    </dgm:pt>
    <dgm:pt modelId="{682B603B-76AB-4FF1-BC2E-6A845A48C35C}" type="pres">
      <dgm:prSet presAssocID="{9746BB2B-C34E-43EE-8689-E3D5BC36E51D}" presName="negativeSpace" presStyleCnt="0"/>
      <dgm:spPr/>
    </dgm:pt>
    <dgm:pt modelId="{D68861B5-EDFF-4A02-9A1C-ACEE8B8F28BC}" type="pres">
      <dgm:prSet presAssocID="{9746BB2B-C34E-43EE-8689-E3D5BC36E51D}" presName="childText" presStyleLbl="conFgAcc1" presStyleIdx="0" presStyleCnt="5">
        <dgm:presLayoutVars>
          <dgm:bulletEnabled val="1"/>
        </dgm:presLayoutVars>
      </dgm:prSet>
      <dgm:spPr/>
    </dgm:pt>
    <dgm:pt modelId="{CFFFF330-8E1D-4B14-8654-11C07B66D776}" type="pres">
      <dgm:prSet presAssocID="{F42BA5A6-2474-4E28-A85F-96FC49249B8F}" presName="spaceBetweenRectangles" presStyleCnt="0"/>
      <dgm:spPr/>
    </dgm:pt>
    <dgm:pt modelId="{E196B9D5-D786-4BCF-A0AA-667A192906F2}" type="pres">
      <dgm:prSet presAssocID="{7EF7D755-A5E2-42D4-ACC2-16746BC09D01}" presName="parentLin" presStyleCnt="0"/>
      <dgm:spPr/>
    </dgm:pt>
    <dgm:pt modelId="{D82460C0-7FEB-48C6-B19D-E77E16C92DE9}" type="pres">
      <dgm:prSet presAssocID="{7EF7D755-A5E2-42D4-ACC2-16746BC09D01}" presName="parentLeftMargin" presStyleLbl="node1" presStyleIdx="0" presStyleCnt="5"/>
      <dgm:spPr/>
    </dgm:pt>
    <dgm:pt modelId="{1C9184CD-3ADA-4EF1-90BF-2C2E525C7EE2}" type="pres">
      <dgm:prSet presAssocID="{7EF7D755-A5E2-42D4-ACC2-16746BC09D01}" presName="parentText" presStyleLbl="node1" presStyleIdx="1" presStyleCnt="5" custScaleX="51316">
        <dgm:presLayoutVars>
          <dgm:chMax val="0"/>
          <dgm:bulletEnabled val="1"/>
        </dgm:presLayoutVars>
      </dgm:prSet>
      <dgm:spPr/>
    </dgm:pt>
    <dgm:pt modelId="{F6EEEEE9-F655-46BA-831A-17DAD6829C89}" type="pres">
      <dgm:prSet presAssocID="{7EF7D755-A5E2-42D4-ACC2-16746BC09D01}" presName="negativeSpace" presStyleCnt="0"/>
      <dgm:spPr/>
    </dgm:pt>
    <dgm:pt modelId="{74257FA8-4CDC-4858-9F30-5453B5C26FAE}" type="pres">
      <dgm:prSet presAssocID="{7EF7D755-A5E2-42D4-ACC2-16746BC09D01}" presName="childText" presStyleLbl="conFgAcc1" presStyleIdx="1" presStyleCnt="5">
        <dgm:presLayoutVars>
          <dgm:bulletEnabled val="1"/>
        </dgm:presLayoutVars>
      </dgm:prSet>
      <dgm:spPr/>
    </dgm:pt>
    <dgm:pt modelId="{59687786-A3F3-418F-9E46-F38892198F08}" type="pres">
      <dgm:prSet presAssocID="{BA1D0D8C-C2E3-4F99-B58F-9C972CCD40A6}" presName="spaceBetweenRectangles" presStyleCnt="0"/>
      <dgm:spPr/>
    </dgm:pt>
    <dgm:pt modelId="{6DBF0B85-1A5A-4458-B3C0-2E9243179D63}" type="pres">
      <dgm:prSet presAssocID="{D118B42D-9116-4115-B0BE-EF0EA052CCF4}" presName="parentLin" presStyleCnt="0"/>
      <dgm:spPr/>
    </dgm:pt>
    <dgm:pt modelId="{EE7A7B0A-2B5D-4170-A597-909019C1DBA8}" type="pres">
      <dgm:prSet presAssocID="{D118B42D-9116-4115-B0BE-EF0EA052CCF4}" presName="parentLeftMargin" presStyleLbl="node1" presStyleIdx="1" presStyleCnt="5"/>
      <dgm:spPr/>
    </dgm:pt>
    <dgm:pt modelId="{53082D3E-DB73-43CE-AFD9-CD6358C7C79D}" type="pres">
      <dgm:prSet presAssocID="{D118B42D-9116-4115-B0BE-EF0EA052CCF4}" presName="parentText" presStyleLbl="node1" presStyleIdx="2" presStyleCnt="5" custScaleX="51316">
        <dgm:presLayoutVars>
          <dgm:chMax val="0"/>
          <dgm:bulletEnabled val="1"/>
        </dgm:presLayoutVars>
      </dgm:prSet>
      <dgm:spPr/>
    </dgm:pt>
    <dgm:pt modelId="{1A357822-D03D-4127-90C5-15E7CA0F03D8}" type="pres">
      <dgm:prSet presAssocID="{D118B42D-9116-4115-B0BE-EF0EA052CCF4}" presName="negativeSpace" presStyleCnt="0"/>
      <dgm:spPr/>
    </dgm:pt>
    <dgm:pt modelId="{71D12BC2-31E4-47B8-A845-326B331C38CC}" type="pres">
      <dgm:prSet presAssocID="{D118B42D-9116-4115-B0BE-EF0EA052CCF4}" presName="childText" presStyleLbl="conFgAcc1" presStyleIdx="2" presStyleCnt="5">
        <dgm:presLayoutVars>
          <dgm:bulletEnabled val="1"/>
        </dgm:presLayoutVars>
      </dgm:prSet>
      <dgm:spPr>
        <a:solidFill>
          <a:srgbClr val="EEEDE9"/>
        </a:solidFill>
        <a:ln>
          <a:solidFill>
            <a:srgbClr val="FF3621"/>
          </a:solidFill>
        </a:ln>
      </dgm:spPr>
    </dgm:pt>
    <dgm:pt modelId="{CCC90D65-F34F-491F-8F63-5A63D4602277}" type="pres">
      <dgm:prSet presAssocID="{B8ECF4D9-61AF-4774-9754-0A4A5C883128}" presName="spaceBetweenRectangles" presStyleCnt="0"/>
      <dgm:spPr/>
    </dgm:pt>
    <dgm:pt modelId="{F5DDE696-7CDF-4BD2-B87F-0563674B5E3C}" type="pres">
      <dgm:prSet presAssocID="{10D78BB1-F415-4CED-BF8E-B84D9661D53C}" presName="parentLin" presStyleCnt="0"/>
      <dgm:spPr/>
    </dgm:pt>
    <dgm:pt modelId="{E344BE98-ECEB-4F5D-96E7-8AA2C0037E65}" type="pres">
      <dgm:prSet presAssocID="{10D78BB1-F415-4CED-BF8E-B84D9661D53C}" presName="parentLeftMargin" presStyleLbl="node1" presStyleIdx="2" presStyleCnt="5"/>
      <dgm:spPr/>
    </dgm:pt>
    <dgm:pt modelId="{FDAEDA10-8F9D-4423-BD74-9DE631141F8F}" type="pres">
      <dgm:prSet presAssocID="{10D78BB1-F415-4CED-BF8E-B84D9661D53C}" presName="parentText" presStyleLbl="node1" presStyleIdx="3" presStyleCnt="5" custScaleX="51316">
        <dgm:presLayoutVars>
          <dgm:chMax val="0"/>
          <dgm:bulletEnabled val="1"/>
        </dgm:presLayoutVars>
      </dgm:prSet>
      <dgm:spPr/>
    </dgm:pt>
    <dgm:pt modelId="{552F5B5A-0A0C-4AC0-95C0-AB30AA69E502}" type="pres">
      <dgm:prSet presAssocID="{10D78BB1-F415-4CED-BF8E-B84D9661D53C}" presName="negativeSpace" presStyleCnt="0"/>
      <dgm:spPr/>
    </dgm:pt>
    <dgm:pt modelId="{D6EF0A0A-16FF-46A8-8204-36456A8C791D}" type="pres">
      <dgm:prSet presAssocID="{10D78BB1-F415-4CED-BF8E-B84D9661D53C}" presName="childText" presStyleLbl="conFgAcc1" presStyleIdx="3" presStyleCnt="5">
        <dgm:presLayoutVars>
          <dgm:bulletEnabled val="1"/>
        </dgm:presLayoutVars>
      </dgm:prSet>
      <dgm:spPr/>
    </dgm:pt>
    <dgm:pt modelId="{0288992B-5E42-451F-ADAE-82F31EB2D6BC}" type="pres">
      <dgm:prSet presAssocID="{0157CD84-C84F-49AD-B487-889F97DF4B49}" presName="spaceBetweenRectangles" presStyleCnt="0"/>
      <dgm:spPr/>
    </dgm:pt>
    <dgm:pt modelId="{E6429697-5577-436A-A943-462581BC3A9E}" type="pres">
      <dgm:prSet presAssocID="{11FC769A-39F5-4025-AD2E-169166FA8C2E}" presName="parentLin" presStyleCnt="0"/>
      <dgm:spPr/>
    </dgm:pt>
    <dgm:pt modelId="{86FAB85C-CDB3-4372-9C46-23616DC461C0}" type="pres">
      <dgm:prSet presAssocID="{11FC769A-39F5-4025-AD2E-169166FA8C2E}" presName="parentLeftMargin" presStyleLbl="node1" presStyleIdx="3" presStyleCnt="5"/>
      <dgm:spPr/>
    </dgm:pt>
    <dgm:pt modelId="{0F081DC4-5A84-44B1-95A4-45BC8A120041}" type="pres">
      <dgm:prSet presAssocID="{11FC769A-39F5-4025-AD2E-169166FA8C2E}" presName="parentText" presStyleLbl="node1" presStyleIdx="4" presStyleCnt="5" custScaleX="51316">
        <dgm:presLayoutVars>
          <dgm:chMax val="0"/>
          <dgm:bulletEnabled val="1"/>
        </dgm:presLayoutVars>
      </dgm:prSet>
      <dgm:spPr/>
    </dgm:pt>
    <dgm:pt modelId="{38669FDA-D942-4F80-ADA8-42E263B4A204}" type="pres">
      <dgm:prSet presAssocID="{11FC769A-39F5-4025-AD2E-169166FA8C2E}" presName="negativeSpace" presStyleCnt="0"/>
      <dgm:spPr/>
    </dgm:pt>
    <dgm:pt modelId="{DF77CBA6-AE16-459D-A2F4-599DAF8856D1}" type="pres">
      <dgm:prSet presAssocID="{11FC769A-39F5-4025-AD2E-169166FA8C2E}" presName="childText" presStyleLbl="conFgAcc1" presStyleIdx="4" presStyleCnt="5">
        <dgm:presLayoutVars>
          <dgm:bulletEnabled val="1"/>
        </dgm:presLayoutVars>
      </dgm:prSet>
      <dgm:spPr>
        <a:solidFill>
          <a:srgbClr val="EEEDE9"/>
        </a:solidFill>
        <a:ln>
          <a:solidFill>
            <a:srgbClr val="FF3621"/>
          </a:solidFill>
        </a:ln>
      </dgm:spPr>
    </dgm:pt>
  </dgm:ptLst>
  <dgm:cxnLst>
    <dgm:cxn modelId="{E20E3709-6C51-4A43-8650-C566E9833A43}" srcId="{11FC769A-39F5-4025-AD2E-169166FA8C2E}" destId="{847D313F-E83C-4C0E-ABF4-ACD4B80EBD4C}" srcOrd="0" destOrd="0" parTransId="{E0E25FF0-9395-40D6-AB7B-6B039A08B7A4}" sibTransId="{A3DA2151-088F-4034-B609-CFFC9B89D22A}"/>
    <dgm:cxn modelId="{EE20121A-7E58-4CFB-AFCE-986439F5419C}" type="presOf" srcId="{11FC769A-39F5-4025-AD2E-169166FA8C2E}" destId="{0F081DC4-5A84-44B1-95A4-45BC8A120041}" srcOrd="1" destOrd="0" presId="urn:microsoft.com/office/officeart/2005/8/layout/list1"/>
    <dgm:cxn modelId="{715A981B-CB9D-41D6-B84E-57C34F0CBDF3}" type="presOf" srcId="{11FC769A-39F5-4025-AD2E-169166FA8C2E}" destId="{86FAB85C-CDB3-4372-9C46-23616DC461C0}" srcOrd="0" destOrd="0" presId="urn:microsoft.com/office/officeart/2005/8/layout/list1"/>
    <dgm:cxn modelId="{70B3883D-6CA4-4A0E-A886-B31E4D774D6B}" srcId="{A912FDC9-2199-4E4F-AEAF-B500539484C0}" destId="{7EF7D755-A5E2-42D4-ACC2-16746BC09D01}" srcOrd="1" destOrd="0" parTransId="{66CFC999-6616-43F9-AEA2-1D0B3C3F8D7F}" sibTransId="{BA1D0D8C-C2E3-4F99-B58F-9C972CCD40A6}"/>
    <dgm:cxn modelId="{B9E53560-DC34-4F29-A992-2C85D69B3EC3}" type="presOf" srcId="{7EF7D755-A5E2-42D4-ACC2-16746BC09D01}" destId="{1C9184CD-3ADA-4EF1-90BF-2C2E525C7EE2}" srcOrd="1" destOrd="0" presId="urn:microsoft.com/office/officeart/2005/8/layout/list1"/>
    <dgm:cxn modelId="{1620944A-F109-4A4A-B303-CE06F462669E}" srcId="{A912FDC9-2199-4E4F-AEAF-B500539484C0}" destId="{10D78BB1-F415-4CED-BF8E-B84D9661D53C}" srcOrd="3" destOrd="0" parTransId="{7C1ADD1E-11B6-496E-921E-288A153F6035}" sibTransId="{0157CD84-C84F-49AD-B487-889F97DF4B49}"/>
    <dgm:cxn modelId="{5D16A44A-1D55-4B3E-B4E4-10F3A2A26DF7}" type="presOf" srcId="{D1DCE776-7C63-404D-A942-AF2BFFC593F3}" destId="{D6EF0A0A-16FF-46A8-8204-36456A8C791D}" srcOrd="0" destOrd="0" presId="urn:microsoft.com/office/officeart/2005/8/layout/list1"/>
    <dgm:cxn modelId="{7C73A74C-93AD-48A3-B444-AF0159BDFF44}" type="presOf" srcId="{D118B42D-9116-4115-B0BE-EF0EA052CCF4}" destId="{EE7A7B0A-2B5D-4170-A597-909019C1DBA8}" srcOrd="0" destOrd="0" presId="urn:microsoft.com/office/officeart/2005/8/layout/list1"/>
    <dgm:cxn modelId="{AA1BAE57-1A0C-4631-87B7-1752522BA9B1}" srcId="{10D78BB1-F415-4CED-BF8E-B84D9661D53C}" destId="{D1DCE776-7C63-404D-A942-AF2BFFC593F3}" srcOrd="0" destOrd="0" parTransId="{E805C430-B08A-43D3-9B66-3E361D5746AC}" sibTransId="{909E653D-2AD6-4E28-86E9-BE8E6018FAE1}"/>
    <dgm:cxn modelId="{9D581B7F-0BCA-4D56-ACF4-ACDA974185E9}" srcId="{A912FDC9-2199-4E4F-AEAF-B500539484C0}" destId="{11FC769A-39F5-4025-AD2E-169166FA8C2E}" srcOrd="4" destOrd="0" parTransId="{20F104CB-4FCF-4C8E-BFE4-4A5C5087E802}" sibTransId="{D2BD8FA5-23ED-44EF-B81B-D16FE267AA0A}"/>
    <dgm:cxn modelId="{710BFE8B-DD77-4E98-B948-372E8BCD786D}" srcId="{D118B42D-9116-4115-B0BE-EF0EA052CCF4}" destId="{591CDD05-6A8D-49CD-9492-EA4FB04552D4}" srcOrd="0" destOrd="0" parTransId="{720ED820-AE6F-4E34-BB97-E0055317CC63}" sibTransId="{25E724F2-B856-4C03-B159-B14800DC514D}"/>
    <dgm:cxn modelId="{B948D98D-267F-4D9E-92AF-7A7D5EB28646}" srcId="{7EF7D755-A5E2-42D4-ACC2-16746BC09D01}" destId="{92336343-3484-447E-B3D0-520A4F424E3E}" srcOrd="0" destOrd="0" parTransId="{1E52462B-901B-419A-AC4E-4A5D0F6B5A5C}" sibTransId="{4DCE08EA-BEB8-4D76-A213-76890471320B}"/>
    <dgm:cxn modelId="{9D785397-6EB6-4450-A38A-1AA001A00669}" type="presOf" srcId="{A912FDC9-2199-4E4F-AEAF-B500539484C0}" destId="{90B5C0D1-E5BB-4F44-95AB-DFC654BC0E1B}" srcOrd="0" destOrd="0" presId="urn:microsoft.com/office/officeart/2005/8/layout/list1"/>
    <dgm:cxn modelId="{B040259C-F46A-4C0B-83F6-7CC79FDC3B94}" type="presOf" srcId="{9746BB2B-C34E-43EE-8689-E3D5BC36E51D}" destId="{7F3A3785-5D1F-4928-8AF4-72F17407ADC8}" srcOrd="1" destOrd="0" presId="urn:microsoft.com/office/officeart/2005/8/layout/list1"/>
    <dgm:cxn modelId="{9562BEAA-0F37-468F-A28B-3836BBEA28EF}" srcId="{A912FDC9-2199-4E4F-AEAF-B500539484C0}" destId="{D118B42D-9116-4115-B0BE-EF0EA052CCF4}" srcOrd="2" destOrd="0" parTransId="{86A50FCB-CEEA-4888-8544-55B5F214859F}" sibTransId="{B8ECF4D9-61AF-4774-9754-0A4A5C883128}"/>
    <dgm:cxn modelId="{042CC3B2-DEA2-4FF7-96DA-DD889AA73687}" srcId="{9746BB2B-C34E-43EE-8689-E3D5BC36E51D}" destId="{344424C4-2419-403D-A046-2B2A33DFB3C5}" srcOrd="0" destOrd="0" parTransId="{A7FDA69A-F685-4E03-96DB-2F04D583C9A4}" sibTransId="{4D49F8E8-4A68-45F9-9576-3B987348961F}"/>
    <dgm:cxn modelId="{C904C1BE-8CA0-444D-86FB-9005B8FCD0D8}" type="presOf" srcId="{92336343-3484-447E-B3D0-520A4F424E3E}" destId="{74257FA8-4CDC-4858-9F30-5453B5C26FAE}" srcOrd="0" destOrd="0" presId="urn:microsoft.com/office/officeart/2005/8/layout/list1"/>
    <dgm:cxn modelId="{36CF23BF-B63A-42A3-9598-A3CC7848BC32}" type="presOf" srcId="{D118B42D-9116-4115-B0BE-EF0EA052CCF4}" destId="{53082D3E-DB73-43CE-AFD9-CD6358C7C79D}" srcOrd="1" destOrd="0" presId="urn:microsoft.com/office/officeart/2005/8/layout/list1"/>
    <dgm:cxn modelId="{D823E3D1-C14E-4DE9-B9E5-D91A05CA83B0}" type="presOf" srcId="{10D78BB1-F415-4CED-BF8E-B84D9661D53C}" destId="{FDAEDA10-8F9D-4423-BD74-9DE631141F8F}" srcOrd="1" destOrd="0" presId="urn:microsoft.com/office/officeart/2005/8/layout/list1"/>
    <dgm:cxn modelId="{D163E6D4-B35C-4FF2-9C8A-42BBE0A4E60B}" srcId="{A912FDC9-2199-4E4F-AEAF-B500539484C0}" destId="{9746BB2B-C34E-43EE-8689-E3D5BC36E51D}" srcOrd="0" destOrd="0" parTransId="{6F9A5D99-296A-4BE7-B057-2C027EB21FED}" sibTransId="{F42BA5A6-2474-4E28-A85F-96FC49249B8F}"/>
    <dgm:cxn modelId="{E69748D5-2144-423F-8076-7F532A794E9D}" type="presOf" srcId="{344424C4-2419-403D-A046-2B2A33DFB3C5}" destId="{D68861B5-EDFF-4A02-9A1C-ACEE8B8F28BC}" srcOrd="0" destOrd="0" presId="urn:microsoft.com/office/officeart/2005/8/layout/list1"/>
    <dgm:cxn modelId="{DD40A3E5-D4D2-4B23-9B4E-11891176DEA4}" type="presOf" srcId="{591CDD05-6A8D-49CD-9492-EA4FB04552D4}" destId="{71D12BC2-31E4-47B8-A845-326B331C38CC}" srcOrd="0" destOrd="0" presId="urn:microsoft.com/office/officeart/2005/8/layout/list1"/>
    <dgm:cxn modelId="{6ACDEFE7-9AB7-48BB-8DFB-9DED97CB6E50}" type="presOf" srcId="{10D78BB1-F415-4CED-BF8E-B84D9661D53C}" destId="{E344BE98-ECEB-4F5D-96E7-8AA2C0037E65}" srcOrd="0" destOrd="0" presId="urn:microsoft.com/office/officeart/2005/8/layout/list1"/>
    <dgm:cxn modelId="{6EC2F5EA-6108-4532-9720-B5A95E73F3E2}" type="presOf" srcId="{847D313F-E83C-4C0E-ABF4-ACD4B80EBD4C}" destId="{DF77CBA6-AE16-459D-A2F4-599DAF8856D1}" srcOrd="0" destOrd="0" presId="urn:microsoft.com/office/officeart/2005/8/layout/list1"/>
    <dgm:cxn modelId="{ED0B7BEC-0B0B-4B8D-9F00-0E07E557CC6D}" type="presOf" srcId="{9746BB2B-C34E-43EE-8689-E3D5BC36E51D}" destId="{CA7C321A-F86B-41D0-8A2D-878C25B025DA}" srcOrd="0" destOrd="0" presId="urn:microsoft.com/office/officeart/2005/8/layout/list1"/>
    <dgm:cxn modelId="{7F34E8EC-DE5C-42FE-87EF-669E78EB83C8}" type="presOf" srcId="{7EF7D755-A5E2-42D4-ACC2-16746BC09D01}" destId="{D82460C0-7FEB-48C6-B19D-E77E16C92DE9}" srcOrd="0" destOrd="0" presId="urn:microsoft.com/office/officeart/2005/8/layout/list1"/>
    <dgm:cxn modelId="{F9AB4443-A2B8-4CA1-87D4-D65671C9CE12}" type="presParOf" srcId="{90B5C0D1-E5BB-4F44-95AB-DFC654BC0E1B}" destId="{9BDC3541-37C8-44DF-8C24-F935240D94B1}" srcOrd="0" destOrd="0" presId="urn:microsoft.com/office/officeart/2005/8/layout/list1"/>
    <dgm:cxn modelId="{34EB6F7E-136F-4F47-9940-962ABA587C77}" type="presParOf" srcId="{9BDC3541-37C8-44DF-8C24-F935240D94B1}" destId="{CA7C321A-F86B-41D0-8A2D-878C25B025DA}" srcOrd="0" destOrd="0" presId="urn:microsoft.com/office/officeart/2005/8/layout/list1"/>
    <dgm:cxn modelId="{D5F84928-8638-42B6-84F0-7872A299E8FF}" type="presParOf" srcId="{9BDC3541-37C8-44DF-8C24-F935240D94B1}" destId="{7F3A3785-5D1F-4928-8AF4-72F17407ADC8}" srcOrd="1" destOrd="0" presId="urn:microsoft.com/office/officeart/2005/8/layout/list1"/>
    <dgm:cxn modelId="{35E5B427-3A38-4435-82CC-47D728B02614}" type="presParOf" srcId="{90B5C0D1-E5BB-4F44-95AB-DFC654BC0E1B}" destId="{682B603B-76AB-4FF1-BC2E-6A845A48C35C}" srcOrd="1" destOrd="0" presId="urn:microsoft.com/office/officeart/2005/8/layout/list1"/>
    <dgm:cxn modelId="{D74DB879-9D80-431C-BE49-72841E7AB790}" type="presParOf" srcId="{90B5C0D1-E5BB-4F44-95AB-DFC654BC0E1B}" destId="{D68861B5-EDFF-4A02-9A1C-ACEE8B8F28BC}" srcOrd="2" destOrd="0" presId="urn:microsoft.com/office/officeart/2005/8/layout/list1"/>
    <dgm:cxn modelId="{9EFE9DCD-FD8F-4239-A4A9-9E1F083CDDBD}" type="presParOf" srcId="{90B5C0D1-E5BB-4F44-95AB-DFC654BC0E1B}" destId="{CFFFF330-8E1D-4B14-8654-11C07B66D776}" srcOrd="3" destOrd="0" presId="urn:microsoft.com/office/officeart/2005/8/layout/list1"/>
    <dgm:cxn modelId="{E24E8859-3B52-4E7E-B273-642F94807115}" type="presParOf" srcId="{90B5C0D1-E5BB-4F44-95AB-DFC654BC0E1B}" destId="{E196B9D5-D786-4BCF-A0AA-667A192906F2}" srcOrd="4" destOrd="0" presId="urn:microsoft.com/office/officeart/2005/8/layout/list1"/>
    <dgm:cxn modelId="{B3D5FEDC-8546-4D28-9CC8-4CB16837D07A}" type="presParOf" srcId="{E196B9D5-D786-4BCF-A0AA-667A192906F2}" destId="{D82460C0-7FEB-48C6-B19D-E77E16C92DE9}" srcOrd="0" destOrd="0" presId="urn:microsoft.com/office/officeart/2005/8/layout/list1"/>
    <dgm:cxn modelId="{C1503CD7-237B-42D6-86E1-98CBB817CE22}" type="presParOf" srcId="{E196B9D5-D786-4BCF-A0AA-667A192906F2}" destId="{1C9184CD-3ADA-4EF1-90BF-2C2E525C7EE2}" srcOrd="1" destOrd="0" presId="urn:microsoft.com/office/officeart/2005/8/layout/list1"/>
    <dgm:cxn modelId="{B947E7C6-A3A3-4520-BCDA-29A0E72B65DA}" type="presParOf" srcId="{90B5C0D1-E5BB-4F44-95AB-DFC654BC0E1B}" destId="{F6EEEEE9-F655-46BA-831A-17DAD6829C89}" srcOrd="5" destOrd="0" presId="urn:microsoft.com/office/officeart/2005/8/layout/list1"/>
    <dgm:cxn modelId="{1BE7B8E7-150F-495C-836D-492A4ED16601}" type="presParOf" srcId="{90B5C0D1-E5BB-4F44-95AB-DFC654BC0E1B}" destId="{74257FA8-4CDC-4858-9F30-5453B5C26FAE}" srcOrd="6" destOrd="0" presId="urn:microsoft.com/office/officeart/2005/8/layout/list1"/>
    <dgm:cxn modelId="{7CD8B0CB-C0D2-406B-81C2-9D28D2FEF2D9}" type="presParOf" srcId="{90B5C0D1-E5BB-4F44-95AB-DFC654BC0E1B}" destId="{59687786-A3F3-418F-9E46-F38892198F08}" srcOrd="7" destOrd="0" presId="urn:microsoft.com/office/officeart/2005/8/layout/list1"/>
    <dgm:cxn modelId="{B1B606C0-BB1E-4977-BDF1-0B5F3A13CC14}" type="presParOf" srcId="{90B5C0D1-E5BB-4F44-95AB-DFC654BC0E1B}" destId="{6DBF0B85-1A5A-4458-B3C0-2E9243179D63}" srcOrd="8" destOrd="0" presId="urn:microsoft.com/office/officeart/2005/8/layout/list1"/>
    <dgm:cxn modelId="{FDAE6E8E-371C-414F-A976-0C267EB6FDC9}" type="presParOf" srcId="{6DBF0B85-1A5A-4458-B3C0-2E9243179D63}" destId="{EE7A7B0A-2B5D-4170-A597-909019C1DBA8}" srcOrd="0" destOrd="0" presId="urn:microsoft.com/office/officeart/2005/8/layout/list1"/>
    <dgm:cxn modelId="{A4B6156B-2F93-4DF8-ABC2-5B81177AE455}" type="presParOf" srcId="{6DBF0B85-1A5A-4458-B3C0-2E9243179D63}" destId="{53082D3E-DB73-43CE-AFD9-CD6358C7C79D}" srcOrd="1" destOrd="0" presId="urn:microsoft.com/office/officeart/2005/8/layout/list1"/>
    <dgm:cxn modelId="{2E28036F-87EE-4507-A7BF-935A220E5005}" type="presParOf" srcId="{90B5C0D1-E5BB-4F44-95AB-DFC654BC0E1B}" destId="{1A357822-D03D-4127-90C5-15E7CA0F03D8}" srcOrd="9" destOrd="0" presId="urn:microsoft.com/office/officeart/2005/8/layout/list1"/>
    <dgm:cxn modelId="{6D549043-84A0-4D5A-A9FC-D435E0926578}" type="presParOf" srcId="{90B5C0D1-E5BB-4F44-95AB-DFC654BC0E1B}" destId="{71D12BC2-31E4-47B8-A845-326B331C38CC}" srcOrd="10" destOrd="0" presId="urn:microsoft.com/office/officeart/2005/8/layout/list1"/>
    <dgm:cxn modelId="{8AE2BDF8-CDEC-4896-B7BE-782FE4D45912}" type="presParOf" srcId="{90B5C0D1-E5BB-4F44-95AB-DFC654BC0E1B}" destId="{CCC90D65-F34F-491F-8F63-5A63D4602277}" srcOrd="11" destOrd="0" presId="urn:microsoft.com/office/officeart/2005/8/layout/list1"/>
    <dgm:cxn modelId="{CF56C058-CBE6-44C3-A508-2EC03561FEB7}" type="presParOf" srcId="{90B5C0D1-E5BB-4F44-95AB-DFC654BC0E1B}" destId="{F5DDE696-7CDF-4BD2-B87F-0563674B5E3C}" srcOrd="12" destOrd="0" presId="urn:microsoft.com/office/officeart/2005/8/layout/list1"/>
    <dgm:cxn modelId="{2BAAFFE0-FDF2-4E2D-BC53-D5E4C469A561}" type="presParOf" srcId="{F5DDE696-7CDF-4BD2-B87F-0563674B5E3C}" destId="{E344BE98-ECEB-4F5D-96E7-8AA2C0037E65}" srcOrd="0" destOrd="0" presId="urn:microsoft.com/office/officeart/2005/8/layout/list1"/>
    <dgm:cxn modelId="{C2B265E3-E93D-4D8C-893F-6A84D96B6460}" type="presParOf" srcId="{F5DDE696-7CDF-4BD2-B87F-0563674B5E3C}" destId="{FDAEDA10-8F9D-4423-BD74-9DE631141F8F}" srcOrd="1" destOrd="0" presId="urn:microsoft.com/office/officeart/2005/8/layout/list1"/>
    <dgm:cxn modelId="{E5AB69B1-4DCA-4D7D-962C-25EF2D3982B9}" type="presParOf" srcId="{90B5C0D1-E5BB-4F44-95AB-DFC654BC0E1B}" destId="{552F5B5A-0A0C-4AC0-95C0-AB30AA69E502}" srcOrd="13" destOrd="0" presId="urn:microsoft.com/office/officeart/2005/8/layout/list1"/>
    <dgm:cxn modelId="{43925A65-51CF-46F2-94F9-A80CB27D3E41}" type="presParOf" srcId="{90B5C0D1-E5BB-4F44-95AB-DFC654BC0E1B}" destId="{D6EF0A0A-16FF-46A8-8204-36456A8C791D}" srcOrd="14" destOrd="0" presId="urn:microsoft.com/office/officeart/2005/8/layout/list1"/>
    <dgm:cxn modelId="{250DB3F6-8B48-4A89-B0CB-472994DEB946}" type="presParOf" srcId="{90B5C0D1-E5BB-4F44-95AB-DFC654BC0E1B}" destId="{0288992B-5E42-451F-ADAE-82F31EB2D6BC}" srcOrd="15" destOrd="0" presId="urn:microsoft.com/office/officeart/2005/8/layout/list1"/>
    <dgm:cxn modelId="{F13802D9-7B82-48CB-BC2B-DB800692DCC2}" type="presParOf" srcId="{90B5C0D1-E5BB-4F44-95AB-DFC654BC0E1B}" destId="{E6429697-5577-436A-A943-462581BC3A9E}" srcOrd="16" destOrd="0" presId="urn:microsoft.com/office/officeart/2005/8/layout/list1"/>
    <dgm:cxn modelId="{D62169A3-7BB8-4AE3-829E-C8423B2F885E}" type="presParOf" srcId="{E6429697-5577-436A-A943-462581BC3A9E}" destId="{86FAB85C-CDB3-4372-9C46-23616DC461C0}" srcOrd="0" destOrd="0" presId="urn:microsoft.com/office/officeart/2005/8/layout/list1"/>
    <dgm:cxn modelId="{9C3A669F-997F-4748-A115-8DCA0DD886DB}" type="presParOf" srcId="{E6429697-5577-436A-A943-462581BC3A9E}" destId="{0F081DC4-5A84-44B1-95A4-45BC8A120041}" srcOrd="1" destOrd="0" presId="urn:microsoft.com/office/officeart/2005/8/layout/list1"/>
    <dgm:cxn modelId="{2199802A-688E-4866-A570-B6693DD17ACE}" type="presParOf" srcId="{90B5C0D1-E5BB-4F44-95AB-DFC654BC0E1B}" destId="{38669FDA-D942-4F80-ADA8-42E263B4A204}" srcOrd="17" destOrd="0" presId="urn:microsoft.com/office/officeart/2005/8/layout/list1"/>
    <dgm:cxn modelId="{CE032ECB-1379-4668-90D5-85011B2FE760}" type="presParOf" srcId="{90B5C0D1-E5BB-4F44-95AB-DFC654BC0E1B}" destId="{DF77CBA6-AE16-459D-A2F4-599DAF8856D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3183E-07AD-4315-BC25-66A3DDEEF5A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29D2CF5-E8A1-41E3-8FED-00F7949E7D5F}">
      <dgm:prSet phldrT="[Text]" phldr="0" custT="1"/>
      <dgm:spPr>
        <a:solidFill>
          <a:srgbClr val="FF3621"/>
        </a:solidFill>
      </dgm:spPr>
      <dgm:t>
        <a:bodyPr/>
        <a:lstStyle/>
        <a:p>
          <a:r>
            <a:rPr lang="en-IN" sz="1000" b="1" dirty="0" err="1">
              <a:solidFill>
                <a:sysClr val="windowText" lastClr="000000"/>
              </a:solidFill>
              <a:latin typeface="DM Sans" pitchFamily="2" charset="0"/>
            </a:rPr>
            <a:t>PlatformOps</a:t>
          </a:r>
          <a:endParaRPr lang="en-IN" sz="1000" b="1" dirty="0">
            <a:solidFill>
              <a:sysClr val="windowText" lastClr="000000"/>
            </a:solidFill>
            <a:latin typeface="DM Sans" pitchFamily="2" charset="0"/>
          </a:endParaRPr>
        </a:p>
      </dgm:t>
    </dgm:pt>
    <dgm:pt modelId="{23D40F3A-88E6-4B2E-9823-9D32206E8BD4}" type="parTrans" cxnId="{6F34F97D-F16E-4B93-B96D-632105E1FE9E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00687058-3FCF-4522-BBE2-198CBDFECFA2}" type="sibTrans" cxnId="{6F34F97D-F16E-4B93-B96D-632105E1FE9E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0052B866-EBA3-416F-93A6-061C60734B9F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 dirty="0" err="1">
              <a:latin typeface="DM Sans" pitchFamily="2" charset="0"/>
            </a:rPr>
            <a:t>InfraOps</a:t>
          </a:r>
          <a:endParaRPr lang="en-IN" sz="1100" b="1" dirty="0">
            <a:latin typeface="DM Sans" pitchFamily="2" charset="0"/>
          </a:endParaRPr>
        </a:p>
      </dgm:t>
    </dgm:pt>
    <dgm:pt modelId="{4CDF3C36-F381-4FF8-8C20-075BA5655611}" type="parTrans" cxnId="{5D64F972-288B-45D6-8EEB-1FE80C44CEA8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9D431B13-7B7E-48FB-8209-74684EFCD2EA}" type="sibTrans" cxnId="{5D64F972-288B-45D6-8EEB-1FE80C44CEA8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5C986B43-137B-4FD0-AC3B-B1A41F7C019B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00" b="1" dirty="0">
              <a:latin typeface="DM Sans" pitchFamily="2" charset="0"/>
            </a:rPr>
            <a:t>DataOps</a:t>
          </a:r>
        </a:p>
      </dgm:t>
    </dgm:pt>
    <dgm:pt modelId="{5BDF6C87-29C4-4B5E-B921-6BED64DD8428}" type="parTrans" cxnId="{0D7967E8-1597-4DE5-98D7-85ABC5ABE954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E1E3CA90-187A-428A-B105-2C7CFC91FBE0}" type="sibTrans" cxnId="{0D7967E8-1597-4DE5-98D7-85ABC5ABE954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AC13574E-50D3-4850-A060-A1083BA69960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00" b="1" dirty="0" err="1">
              <a:latin typeface="DM Sans" pitchFamily="2" charset="0"/>
            </a:rPr>
            <a:t>PipelineOps</a:t>
          </a:r>
          <a:endParaRPr lang="en-IN" sz="1000" b="1" dirty="0">
            <a:latin typeface="DM Sans" pitchFamily="2" charset="0"/>
          </a:endParaRPr>
        </a:p>
      </dgm:t>
    </dgm:pt>
    <dgm:pt modelId="{D3274FAF-7C35-475B-A0AD-35A0C20D8623}" type="parTrans" cxnId="{E5B0018E-CBBA-4EEE-B651-A4F0559F9F0B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8357C736-AC3E-4FA1-9D05-F6A54AB6B1BD}" type="sibTrans" cxnId="{E5B0018E-CBBA-4EEE-B651-A4F0559F9F0B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18BD2D35-B235-4C2C-B553-407851808313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00" b="1" dirty="0" err="1">
              <a:latin typeface="DM Sans" pitchFamily="2" charset="0"/>
            </a:rPr>
            <a:t>AgentOps</a:t>
          </a:r>
          <a:endParaRPr lang="en-IN" sz="1000" b="1" dirty="0">
            <a:latin typeface="DM Sans" pitchFamily="2" charset="0"/>
          </a:endParaRPr>
        </a:p>
      </dgm:t>
    </dgm:pt>
    <dgm:pt modelId="{D6E00E14-FA0B-4E32-A39E-688598E87F2D}" type="parTrans" cxnId="{8D3679EF-0833-4FFE-B287-CD1920FDDD83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B60C75B6-2F30-45FF-B94F-E801990F24A5}" type="sibTrans" cxnId="{8D3679EF-0833-4FFE-B287-CD1920FDDD83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36EE6E3D-5CDE-4251-94A4-B8A3E579A326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00" b="1">
              <a:latin typeface="DM Sans" pitchFamily="2" charset="0"/>
            </a:rPr>
            <a:t>GovernanceOps</a:t>
          </a:r>
          <a:endParaRPr lang="en-IN" sz="1000" b="1" dirty="0">
            <a:latin typeface="DM Sans" pitchFamily="2" charset="0"/>
          </a:endParaRPr>
        </a:p>
      </dgm:t>
    </dgm:pt>
    <dgm:pt modelId="{8838654A-7417-43A2-8370-2B3091C5E57D}" type="parTrans" cxnId="{A64E659F-CED8-4D77-AEE3-0B938A380DA3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091259DE-425B-49A2-ABEC-6075428D0ABD}" type="sibTrans" cxnId="{A64E659F-CED8-4D77-AEE3-0B938A380DA3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93B77130-29CD-4DEC-AF9F-482FCB032C41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00" b="1" dirty="0">
              <a:latin typeface="DM Sans" pitchFamily="2" charset="0"/>
            </a:rPr>
            <a:t>FinOps</a:t>
          </a:r>
        </a:p>
      </dgm:t>
    </dgm:pt>
    <dgm:pt modelId="{6ECD47E8-68DB-48BD-9E72-C107A15C51AB}" type="parTrans" cxnId="{2BCA519D-2960-4988-834E-62BDBEACBBE0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B2D5BD63-8596-4354-B02E-53E1BEDC4108}" type="sibTrans" cxnId="{2BCA519D-2960-4988-834E-62BDBEACBBE0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394812D0-3D0D-4C59-930F-43DE10326BE3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00" b="1">
              <a:latin typeface="DM Sans" pitchFamily="2" charset="0"/>
            </a:rPr>
            <a:t>MLOps</a:t>
          </a:r>
          <a:endParaRPr lang="en-IN" sz="1000" b="1" dirty="0">
            <a:latin typeface="DM Sans" pitchFamily="2" charset="0"/>
          </a:endParaRPr>
        </a:p>
      </dgm:t>
    </dgm:pt>
    <dgm:pt modelId="{B47369E4-04B5-4B09-B298-CB266AC33F82}" type="parTrans" cxnId="{15B861AB-BC38-4506-811E-5BA52A5D2BB6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FBD9A705-B17B-4764-82A7-E5529B53220A}" type="sibTrans" cxnId="{15B861AB-BC38-4506-811E-5BA52A5D2BB6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2AC1A26F-2DF6-49ED-9AA0-CAA56C2FC4C8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00" b="1" dirty="0" err="1">
              <a:latin typeface="DM Sans" pitchFamily="2" charset="0"/>
            </a:rPr>
            <a:t>UserOps</a:t>
          </a:r>
          <a:endParaRPr lang="en-IN" sz="1000" b="1" dirty="0">
            <a:latin typeface="DM Sans" pitchFamily="2" charset="0"/>
          </a:endParaRPr>
        </a:p>
      </dgm:t>
    </dgm:pt>
    <dgm:pt modelId="{2C1AD9E8-EC7D-4A7D-9752-76E74AE7634F}" type="parTrans" cxnId="{0B3600DF-CC7D-42B2-9693-26C741A54EE5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86CE8F6F-DA89-4354-87AC-9018400AF91A}" type="sibTrans" cxnId="{0B3600DF-CC7D-42B2-9693-26C741A54EE5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F69BE1DB-8822-412F-ACC6-609284F74401}" type="pres">
      <dgm:prSet presAssocID="{1223183E-07AD-4315-BC25-66A3DDEEF5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04B248-C884-42EC-8BEA-B2E98C7FE40A}" type="pres">
      <dgm:prSet presAssocID="{B29D2CF5-E8A1-41E3-8FED-00F7949E7D5F}" presName="centerShape" presStyleLbl="node0" presStyleIdx="0" presStyleCnt="1"/>
      <dgm:spPr/>
    </dgm:pt>
    <dgm:pt modelId="{0835DD66-704B-4A69-B085-969123BD125B}" type="pres">
      <dgm:prSet presAssocID="{4CDF3C36-F381-4FF8-8C20-075BA5655611}" presName="parTrans" presStyleLbl="sibTrans2D1" presStyleIdx="0" presStyleCnt="8"/>
      <dgm:spPr/>
    </dgm:pt>
    <dgm:pt modelId="{386ED2DD-23A2-41C7-908E-DF677165465D}" type="pres">
      <dgm:prSet presAssocID="{4CDF3C36-F381-4FF8-8C20-075BA5655611}" presName="connectorText" presStyleLbl="sibTrans2D1" presStyleIdx="0" presStyleCnt="8"/>
      <dgm:spPr/>
    </dgm:pt>
    <dgm:pt modelId="{3A10EB4E-BA40-46B0-A192-4616B4DED38B}" type="pres">
      <dgm:prSet presAssocID="{0052B866-EBA3-416F-93A6-061C60734B9F}" presName="node" presStyleLbl="node1" presStyleIdx="0" presStyleCnt="8">
        <dgm:presLayoutVars>
          <dgm:bulletEnabled val="1"/>
        </dgm:presLayoutVars>
      </dgm:prSet>
      <dgm:spPr/>
    </dgm:pt>
    <dgm:pt modelId="{A3908F2D-9C2E-4DB4-9EA9-525407F1825B}" type="pres">
      <dgm:prSet presAssocID="{5BDF6C87-29C4-4B5E-B921-6BED64DD8428}" presName="parTrans" presStyleLbl="sibTrans2D1" presStyleIdx="1" presStyleCnt="8"/>
      <dgm:spPr/>
    </dgm:pt>
    <dgm:pt modelId="{FE79FF7C-FF43-4F8D-B5C3-DDF492EB4BFC}" type="pres">
      <dgm:prSet presAssocID="{5BDF6C87-29C4-4B5E-B921-6BED64DD8428}" presName="connectorText" presStyleLbl="sibTrans2D1" presStyleIdx="1" presStyleCnt="8"/>
      <dgm:spPr/>
    </dgm:pt>
    <dgm:pt modelId="{64121C63-51DF-4BD9-994C-CB0F2213CD6B}" type="pres">
      <dgm:prSet presAssocID="{5C986B43-137B-4FD0-AC3B-B1A41F7C019B}" presName="node" presStyleLbl="node1" presStyleIdx="1" presStyleCnt="8">
        <dgm:presLayoutVars>
          <dgm:bulletEnabled val="1"/>
        </dgm:presLayoutVars>
      </dgm:prSet>
      <dgm:spPr/>
    </dgm:pt>
    <dgm:pt modelId="{33792E55-ED44-47EC-ACAC-6F318AC4CD08}" type="pres">
      <dgm:prSet presAssocID="{8838654A-7417-43A2-8370-2B3091C5E57D}" presName="parTrans" presStyleLbl="sibTrans2D1" presStyleIdx="2" presStyleCnt="8"/>
      <dgm:spPr/>
    </dgm:pt>
    <dgm:pt modelId="{3B32C982-ECFE-4236-8F91-A0938187954F}" type="pres">
      <dgm:prSet presAssocID="{8838654A-7417-43A2-8370-2B3091C5E57D}" presName="connectorText" presStyleLbl="sibTrans2D1" presStyleIdx="2" presStyleCnt="8"/>
      <dgm:spPr/>
    </dgm:pt>
    <dgm:pt modelId="{5A1AD042-F599-4072-AC38-4B3D298E3201}" type="pres">
      <dgm:prSet presAssocID="{36EE6E3D-5CDE-4251-94A4-B8A3E579A326}" presName="node" presStyleLbl="node1" presStyleIdx="2" presStyleCnt="8">
        <dgm:presLayoutVars>
          <dgm:bulletEnabled val="1"/>
        </dgm:presLayoutVars>
      </dgm:prSet>
      <dgm:spPr/>
    </dgm:pt>
    <dgm:pt modelId="{1FB95280-3D26-4DCA-B64E-57415EF6B599}" type="pres">
      <dgm:prSet presAssocID="{D3274FAF-7C35-475B-A0AD-35A0C20D8623}" presName="parTrans" presStyleLbl="sibTrans2D1" presStyleIdx="3" presStyleCnt="8"/>
      <dgm:spPr/>
    </dgm:pt>
    <dgm:pt modelId="{FD575139-6A5F-411B-B1AF-180096C6D834}" type="pres">
      <dgm:prSet presAssocID="{D3274FAF-7C35-475B-A0AD-35A0C20D8623}" presName="connectorText" presStyleLbl="sibTrans2D1" presStyleIdx="3" presStyleCnt="8"/>
      <dgm:spPr/>
    </dgm:pt>
    <dgm:pt modelId="{3452200A-EAE5-47E1-BD04-903CB48A39C9}" type="pres">
      <dgm:prSet presAssocID="{AC13574E-50D3-4850-A060-A1083BA69960}" presName="node" presStyleLbl="node1" presStyleIdx="3" presStyleCnt="8">
        <dgm:presLayoutVars>
          <dgm:bulletEnabled val="1"/>
        </dgm:presLayoutVars>
      </dgm:prSet>
      <dgm:spPr/>
    </dgm:pt>
    <dgm:pt modelId="{64715B2E-6860-40CC-BE34-6DD2E8511D30}" type="pres">
      <dgm:prSet presAssocID="{B47369E4-04B5-4B09-B298-CB266AC33F82}" presName="parTrans" presStyleLbl="sibTrans2D1" presStyleIdx="4" presStyleCnt="8"/>
      <dgm:spPr/>
    </dgm:pt>
    <dgm:pt modelId="{653752A5-39AF-4E74-9F3C-2588AEA58292}" type="pres">
      <dgm:prSet presAssocID="{B47369E4-04B5-4B09-B298-CB266AC33F82}" presName="connectorText" presStyleLbl="sibTrans2D1" presStyleIdx="4" presStyleCnt="8"/>
      <dgm:spPr/>
    </dgm:pt>
    <dgm:pt modelId="{92C1EB1A-C8A7-494B-B252-FFAD2EF5673D}" type="pres">
      <dgm:prSet presAssocID="{394812D0-3D0D-4C59-930F-43DE10326BE3}" presName="node" presStyleLbl="node1" presStyleIdx="4" presStyleCnt="8">
        <dgm:presLayoutVars>
          <dgm:bulletEnabled val="1"/>
        </dgm:presLayoutVars>
      </dgm:prSet>
      <dgm:spPr/>
    </dgm:pt>
    <dgm:pt modelId="{2202E501-7927-4E1B-B463-073115430FBB}" type="pres">
      <dgm:prSet presAssocID="{D6E00E14-FA0B-4E32-A39E-688598E87F2D}" presName="parTrans" presStyleLbl="sibTrans2D1" presStyleIdx="5" presStyleCnt="8"/>
      <dgm:spPr/>
    </dgm:pt>
    <dgm:pt modelId="{BCEE458E-12DF-419A-B01D-5746F1D20BCD}" type="pres">
      <dgm:prSet presAssocID="{D6E00E14-FA0B-4E32-A39E-688598E87F2D}" presName="connectorText" presStyleLbl="sibTrans2D1" presStyleIdx="5" presStyleCnt="8"/>
      <dgm:spPr/>
    </dgm:pt>
    <dgm:pt modelId="{630A3C71-8CDF-4544-A9DE-19C17C2C8736}" type="pres">
      <dgm:prSet presAssocID="{18BD2D35-B235-4C2C-B553-407851808313}" presName="node" presStyleLbl="node1" presStyleIdx="5" presStyleCnt="8">
        <dgm:presLayoutVars>
          <dgm:bulletEnabled val="1"/>
        </dgm:presLayoutVars>
      </dgm:prSet>
      <dgm:spPr/>
    </dgm:pt>
    <dgm:pt modelId="{36360FE9-0D53-4F5B-A098-B45DFBB1F61B}" type="pres">
      <dgm:prSet presAssocID="{6ECD47E8-68DB-48BD-9E72-C107A15C51AB}" presName="parTrans" presStyleLbl="sibTrans2D1" presStyleIdx="6" presStyleCnt="8"/>
      <dgm:spPr/>
    </dgm:pt>
    <dgm:pt modelId="{D173A1A8-4AEA-45EA-8A62-3DC335509CD1}" type="pres">
      <dgm:prSet presAssocID="{6ECD47E8-68DB-48BD-9E72-C107A15C51AB}" presName="connectorText" presStyleLbl="sibTrans2D1" presStyleIdx="6" presStyleCnt="8"/>
      <dgm:spPr/>
    </dgm:pt>
    <dgm:pt modelId="{C99B59FD-8109-41EB-AF69-604D6BAEF5DF}" type="pres">
      <dgm:prSet presAssocID="{93B77130-29CD-4DEC-AF9F-482FCB032C41}" presName="node" presStyleLbl="node1" presStyleIdx="6" presStyleCnt="8">
        <dgm:presLayoutVars>
          <dgm:bulletEnabled val="1"/>
        </dgm:presLayoutVars>
      </dgm:prSet>
      <dgm:spPr/>
    </dgm:pt>
    <dgm:pt modelId="{6C2A0AED-26E1-47B4-8469-EF4254118CD2}" type="pres">
      <dgm:prSet presAssocID="{2C1AD9E8-EC7D-4A7D-9752-76E74AE7634F}" presName="parTrans" presStyleLbl="sibTrans2D1" presStyleIdx="7" presStyleCnt="8"/>
      <dgm:spPr/>
    </dgm:pt>
    <dgm:pt modelId="{982F3B17-3B93-4A74-915A-2F1F0A25311B}" type="pres">
      <dgm:prSet presAssocID="{2C1AD9E8-EC7D-4A7D-9752-76E74AE7634F}" presName="connectorText" presStyleLbl="sibTrans2D1" presStyleIdx="7" presStyleCnt="8"/>
      <dgm:spPr/>
    </dgm:pt>
    <dgm:pt modelId="{44DB1C74-79D2-4663-86E6-F46F46CEE3B1}" type="pres">
      <dgm:prSet presAssocID="{2AC1A26F-2DF6-49ED-9AA0-CAA56C2FC4C8}" presName="node" presStyleLbl="node1" presStyleIdx="7" presStyleCnt="8">
        <dgm:presLayoutVars>
          <dgm:bulletEnabled val="1"/>
        </dgm:presLayoutVars>
      </dgm:prSet>
      <dgm:spPr/>
    </dgm:pt>
  </dgm:ptLst>
  <dgm:cxnLst>
    <dgm:cxn modelId="{6BBD0B08-D27E-483A-B75D-53C74BF8948A}" type="presOf" srcId="{93B77130-29CD-4DEC-AF9F-482FCB032C41}" destId="{C99B59FD-8109-41EB-AF69-604D6BAEF5DF}" srcOrd="0" destOrd="0" presId="urn:microsoft.com/office/officeart/2005/8/layout/radial5"/>
    <dgm:cxn modelId="{66906C0C-E586-4806-955F-D51C5DE4931F}" type="presOf" srcId="{5BDF6C87-29C4-4B5E-B921-6BED64DD8428}" destId="{FE79FF7C-FF43-4F8D-B5C3-DDF492EB4BFC}" srcOrd="1" destOrd="0" presId="urn:microsoft.com/office/officeart/2005/8/layout/radial5"/>
    <dgm:cxn modelId="{7FEEA20E-867A-4C48-A602-969F4ADE329C}" type="presOf" srcId="{B29D2CF5-E8A1-41E3-8FED-00F7949E7D5F}" destId="{5504B248-C884-42EC-8BEA-B2E98C7FE40A}" srcOrd="0" destOrd="0" presId="urn:microsoft.com/office/officeart/2005/8/layout/radial5"/>
    <dgm:cxn modelId="{8F031027-D909-4F48-AEB7-B1BA8F7C358D}" type="presOf" srcId="{4CDF3C36-F381-4FF8-8C20-075BA5655611}" destId="{386ED2DD-23A2-41C7-908E-DF677165465D}" srcOrd="1" destOrd="0" presId="urn:microsoft.com/office/officeart/2005/8/layout/radial5"/>
    <dgm:cxn modelId="{353FB131-15DF-4E6D-A4C9-402B4AA16D1D}" type="presOf" srcId="{6ECD47E8-68DB-48BD-9E72-C107A15C51AB}" destId="{D173A1A8-4AEA-45EA-8A62-3DC335509CD1}" srcOrd="1" destOrd="0" presId="urn:microsoft.com/office/officeart/2005/8/layout/radial5"/>
    <dgm:cxn modelId="{AA3F693B-D3FB-4700-B583-8D3F8188E5D4}" type="presOf" srcId="{4CDF3C36-F381-4FF8-8C20-075BA5655611}" destId="{0835DD66-704B-4A69-B085-969123BD125B}" srcOrd="0" destOrd="0" presId="urn:microsoft.com/office/officeart/2005/8/layout/radial5"/>
    <dgm:cxn modelId="{3ABCF04C-AD79-4927-89A3-70EF58E433BA}" type="presOf" srcId="{18BD2D35-B235-4C2C-B553-407851808313}" destId="{630A3C71-8CDF-4544-A9DE-19C17C2C8736}" srcOrd="0" destOrd="0" presId="urn:microsoft.com/office/officeart/2005/8/layout/radial5"/>
    <dgm:cxn modelId="{F006884F-85A0-4AB1-83AF-83CB92C14101}" type="presOf" srcId="{394812D0-3D0D-4C59-930F-43DE10326BE3}" destId="{92C1EB1A-C8A7-494B-B252-FFAD2EF5673D}" srcOrd="0" destOrd="0" presId="urn:microsoft.com/office/officeart/2005/8/layout/radial5"/>
    <dgm:cxn modelId="{5D64F972-288B-45D6-8EEB-1FE80C44CEA8}" srcId="{B29D2CF5-E8A1-41E3-8FED-00F7949E7D5F}" destId="{0052B866-EBA3-416F-93A6-061C60734B9F}" srcOrd="0" destOrd="0" parTransId="{4CDF3C36-F381-4FF8-8C20-075BA5655611}" sibTransId="{9D431B13-7B7E-48FB-8209-74684EFCD2EA}"/>
    <dgm:cxn modelId="{0E2E3379-2C82-432D-80CD-4FA2C1983476}" type="presOf" srcId="{D3274FAF-7C35-475B-A0AD-35A0C20D8623}" destId="{1FB95280-3D26-4DCA-B64E-57415EF6B599}" srcOrd="0" destOrd="0" presId="urn:microsoft.com/office/officeart/2005/8/layout/radial5"/>
    <dgm:cxn modelId="{6F34F97D-F16E-4B93-B96D-632105E1FE9E}" srcId="{1223183E-07AD-4315-BC25-66A3DDEEF5AD}" destId="{B29D2CF5-E8A1-41E3-8FED-00F7949E7D5F}" srcOrd="0" destOrd="0" parTransId="{23D40F3A-88E6-4B2E-9823-9D32206E8BD4}" sibTransId="{00687058-3FCF-4522-BBE2-198CBDFECFA2}"/>
    <dgm:cxn modelId="{763D1187-5786-4EF9-8062-BD474D704D39}" type="presOf" srcId="{1223183E-07AD-4315-BC25-66A3DDEEF5AD}" destId="{F69BE1DB-8822-412F-ACC6-609284F74401}" srcOrd="0" destOrd="0" presId="urn:microsoft.com/office/officeart/2005/8/layout/radial5"/>
    <dgm:cxn modelId="{E5B0018E-CBBA-4EEE-B651-A4F0559F9F0B}" srcId="{B29D2CF5-E8A1-41E3-8FED-00F7949E7D5F}" destId="{AC13574E-50D3-4850-A060-A1083BA69960}" srcOrd="3" destOrd="0" parTransId="{D3274FAF-7C35-475B-A0AD-35A0C20D8623}" sibTransId="{8357C736-AC3E-4FA1-9D05-F6A54AB6B1BD}"/>
    <dgm:cxn modelId="{2BCA519D-2960-4988-834E-62BDBEACBBE0}" srcId="{B29D2CF5-E8A1-41E3-8FED-00F7949E7D5F}" destId="{93B77130-29CD-4DEC-AF9F-482FCB032C41}" srcOrd="6" destOrd="0" parTransId="{6ECD47E8-68DB-48BD-9E72-C107A15C51AB}" sibTransId="{B2D5BD63-8596-4354-B02E-53E1BEDC4108}"/>
    <dgm:cxn modelId="{A64E659F-CED8-4D77-AEE3-0B938A380DA3}" srcId="{B29D2CF5-E8A1-41E3-8FED-00F7949E7D5F}" destId="{36EE6E3D-5CDE-4251-94A4-B8A3E579A326}" srcOrd="2" destOrd="0" parTransId="{8838654A-7417-43A2-8370-2B3091C5E57D}" sibTransId="{091259DE-425B-49A2-ABEC-6075428D0ABD}"/>
    <dgm:cxn modelId="{A429FEA6-0BCE-4259-A5D9-4C0D3F9037A7}" type="presOf" srcId="{0052B866-EBA3-416F-93A6-061C60734B9F}" destId="{3A10EB4E-BA40-46B0-A192-4616B4DED38B}" srcOrd="0" destOrd="0" presId="urn:microsoft.com/office/officeart/2005/8/layout/radial5"/>
    <dgm:cxn modelId="{15B861AB-BC38-4506-811E-5BA52A5D2BB6}" srcId="{B29D2CF5-E8A1-41E3-8FED-00F7949E7D5F}" destId="{394812D0-3D0D-4C59-930F-43DE10326BE3}" srcOrd="4" destOrd="0" parTransId="{B47369E4-04B5-4B09-B298-CB266AC33F82}" sibTransId="{FBD9A705-B17B-4764-82A7-E5529B53220A}"/>
    <dgm:cxn modelId="{1E96EEBF-9B4F-419C-99E4-4B02438EF818}" type="presOf" srcId="{5BDF6C87-29C4-4B5E-B921-6BED64DD8428}" destId="{A3908F2D-9C2E-4DB4-9EA9-525407F1825B}" srcOrd="0" destOrd="0" presId="urn:microsoft.com/office/officeart/2005/8/layout/radial5"/>
    <dgm:cxn modelId="{A41ACBC0-7461-4070-A6E9-2EC258DAA390}" type="presOf" srcId="{8838654A-7417-43A2-8370-2B3091C5E57D}" destId="{33792E55-ED44-47EC-ACAC-6F318AC4CD08}" srcOrd="0" destOrd="0" presId="urn:microsoft.com/office/officeart/2005/8/layout/radial5"/>
    <dgm:cxn modelId="{078400C1-119D-4399-B0A5-8D3A3E95A452}" type="presOf" srcId="{8838654A-7417-43A2-8370-2B3091C5E57D}" destId="{3B32C982-ECFE-4236-8F91-A0938187954F}" srcOrd="1" destOrd="0" presId="urn:microsoft.com/office/officeart/2005/8/layout/radial5"/>
    <dgm:cxn modelId="{3A1823CA-C8C5-4CF5-9872-BD62AA6C76D4}" type="presOf" srcId="{5C986B43-137B-4FD0-AC3B-B1A41F7C019B}" destId="{64121C63-51DF-4BD9-994C-CB0F2213CD6B}" srcOrd="0" destOrd="0" presId="urn:microsoft.com/office/officeart/2005/8/layout/radial5"/>
    <dgm:cxn modelId="{F4F34ACC-3463-40A4-A02D-3057DB2C76C7}" type="presOf" srcId="{D6E00E14-FA0B-4E32-A39E-688598E87F2D}" destId="{BCEE458E-12DF-419A-B01D-5746F1D20BCD}" srcOrd="1" destOrd="0" presId="urn:microsoft.com/office/officeart/2005/8/layout/radial5"/>
    <dgm:cxn modelId="{C80D88CC-063C-4667-BD3D-BC81BB9A2EC5}" type="presOf" srcId="{B47369E4-04B5-4B09-B298-CB266AC33F82}" destId="{653752A5-39AF-4E74-9F3C-2588AEA58292}" srcOrd="1" destOrd="0" presId="urn:microsoft.com/office/officeart/2005/8/layout/radial5"/>
    <dgm:cxn modelId="{ED2587D0-1A62-4E44-B21F-DAD5D1AE6FCD}" type="presOf" srcId="{2C1AD9E8-EC7D-4A7D-9752-76E74AE7634F}" destId="{6C2A0AED-26E1-47B4-8469-EF4254118CD2}" srcOrd="0" destOrd="0" presId="urn:microsoft.com/office/officeart/2005/8/layout/radial5"/>
    <dgm:cxn modelId="{F72380D9-A6E6-4041-B97E-34E23EDC361D}" type="presOf" srcId="{2C1AD9E8-EC7D-4A7D-9752-76E74AE7634F}" destId="{982F3B17-3B93-4A74-915A-2F1F0A25311B}" srcOrd="1" destOrd="0" presId="urn:microsoft.com/office/officeart/2005/8/layout/radial5"/>
    <dgm:cxn modelId="{865557DE-23A5-4451-A096-EB279D23ACA7}" type="presOf" srcId="{2AC1A26F-2DF6-49ED-9AA0-CAA56C2FC4C8}" destId="{44DB1C74-79D2-4663-86E6-F46F46CEE3B1}" srcOrd="0" destOrd="0" presId="urn:microsoft.com/office/officeart/2005/8/layout/radial5"/>
    <dgm:cxn modelId="{0B3600DF-CC7D-42B2-9693-26C741A54EE5}" srcId="{B29D2CF5-E8A1-41E3-8FED-00F7949E7D5F}" destId="{2AC1A26F-2DF6-49ED-9AA0-CAA56C2FC4C8}" srcOrd="7" destOrd="0" parTransId="{2C1AD9E8-EC7D-4A7D-9752-76E74AE7634F}" sibTransId="{86CE8F6F-DA89-4354-87AC-9018400AF91A}"/>
    <dgm:cxn modelId="{0D7967E8-1597-4DE5-98D7-85ABC5ABE954}" srcId="{B29D2CF5-E8A1-41E3-8FED-00F7949E7D5F}" destId="{5C986B43-137B-4FD0-AC3B-B1A41F7C019B}" srcOrd="1" destOrd="0" parTransId="{5BDF6C87-29C4-4B5E-B921-6BED64DD8428}" sibTransId="{E1E3CA90-187A-428A-B105-2C7CFC91FBE0}"/>
    <dgm:cxn modelId="{92D2CAE8-C5DA-4E0E-A648-E931C44E5572}" type="presOf" srcId="{6ECD47E8-68DB-48BD-9E72-C107A15C51AB}" destId="{36360FE9-0D53-4F5B-A098-B45DFBB1F61B}" srcOrd="0" destOrd="0" presId="urn:microsoft.com/office/officeart/2005/8/layout/radial5"/>
    <dgm:cxn modelId="{2143DBEB-3C30-4A50-AFF8-D75270A48DF3}" type="presOf" srcId="{D3274FAF-7C35-475B-A0AD-35A0C20D8623}" destId="{FD575139-6A5F-411B-B1AF-180096C6D834}" srcOrd="1" destOrd="0" presId="urn:microsoft.com/office/officeart/2005/8/layout/radial5"/>
    <dgm:cxn modelId="{066F43EC-776F-4AAC-8C04-E8DDA74BBD7B}" type="presOf" srcId="{AC13574E-50D3-4850-A060-A1083BA69960}" destId="{3452200A-EAE5-47E1-BD04-903CB48A39C9}" srcOrd="0" destOrd="0" presId="urn:microsoft.com/office/officeart/2005/8/layout/radial5"/>
    <dgm:cxn modelId="{8D3679EF-0833-4FFE-B287-CD1920FDDD83}" srcId="{B29D2CF5-E8A1-41E3-8FED-00F7949E7D5F}" destId="{18BD2D35-B235-4C2C-B553-407851808313}" srcOrd="5" destOrd="0" parTransId="{D6E00E14-FA0B-4E32-A39E-688598E87F2D}" sibTransId="{B60C75B6-2F30-45FF-B94F-E801990F24A5}"/>
    <dgm:cxn modelId="{021A6EF4-B982-435D-A096-4CF82F01BC7E}" type="presOf" srcId="{B47369E4-04B5-4B09-B298-CB266AC33F82}" destId="{64715B2E-6860-40CC-BE34-6DD2E8511D30}" srcOrd="0" destOrd="0" presId="urn:microsoft.com/office/officeart/2005/8/layout/radial5"/>
    <dgm:cxn modelId="{FA715EF7-7779-467D-9F15-92FB8C1CDF1B}" type="presOf" srcId="{36EE6E3D-5CDE-4251-94A4-B8A3E579A326}" destId="{5A1AD042-F599-4072-AC38-4B3D298E3201}" srcOrd="0" destOrd="0" presId="urn:microsoft.com/office/officeart/2005/8/layout/radial5"/>
    <dgm:cxn modelId="{C61AE5F9-2282-4073-958E-CA0DB503A4FE}" type="presOf" srcId="{D6E00E14-FA0B-4E32-A39E-688598E87F2D}" destId="{2202E501-7927-4E1B-B463-073115430FBB}" srcOrd="0" destOrd="0" presId="urn:microsoft.com/office/officeart/2005/8/layout/radial5"/>
    <dgm:cxn modelId="{DDE34E8F-0DA3-4AE0-9ED8-A25631BC5958}" type="presParOf" srcId="{F69BE1DB-8822-412F-ACC6-609284F74401}" destId="{5504B248-C884-42EC-8BEA-B2E98C7FE40A}" srcOrd="0" destOrd="0" presId="urn:microsoft.com/office/officeart/2005/8/layout/radial5"/>
    <dgm:cxn modelId="{A07E504C-4F83-40D5-821F-8CEDA630099A}" type="presParOf" srcId="{F69BE1DB-8822-412F-ACC6-609284F74401}" destId="{0835DD66-704B-4A69-B085-969123BD125B}" srcOrd="1" destOrd="0" presId="urn:microsoft.com/office/officeart/2005/8/layout/radial5"/>
    <dgm:cxn modelId="{A5E1E89C-6D01-4D9B-BE04-AF98895D122F}" type="presParOf" srcId="{0835DD66-704B-4A69-B085-969123BD125B}" destId="{386ED2DD-23A2-41C7-908E-DF677165465D}" srcOrd="0" destOrd="0" presId="urn:microsoft.com/office/officeart/2005/8/layout/radial5"/>
    <dgm:cxn modelId="{4FD5803F-8829-4BDE-B9B9-C89E993C3F0D}" type="presParOf" srcId="{F69BE1DB-8822-412F-ACC6-609284F74401}" destId="{3A10EB4E-BA40-46B0-A192-4616B4DED38B}" srcOrd="2" destOrd="0" presId="urn:microsoft.com/office/officeart/2005/8/layout/radial5"/>
    <dgm:cxn modelId="{A0ED75B9-CABA-4C46-AA15-F1FF29D788D9}" type="presParOf" srcId="{F69BE1DB-8822-412F-ACC6-609284F74401}" destId="{A3908F2D-9C2E-4DB4-9EA9-525407F1825B}" srcOrd="3" destOrd="0" presId="urn:microsoft.com/office/officeart/2005/8/layout/radial5"/>
    <dgm:cxn modelId="{D5DB4354-A4B5-43BE-8837-BED6DA532858}" type="presParOf" srcId="{A3908F2D-9C2E-4DB4-9EA9-525407F1825B}" destId="{FE79FF7C-FF43-4F8D-B5C3-DDF492EB4BFC}" srcOrd="0" destOrd="0" presId="urn:microsoft.com/office/officeart/2005/8/layout/radial5"/>
    <dgm:cxn modelId="{DD92249D-6D9E-44AB-A4B5-54FA22F399DF}" type="presParOf" srcId="{F69BE1DB-8822-412F-ACC6-609284F74401}" destId="{64121C63-51DF-4BD9-994C-CB0F2213CD6B}" srcOrd="4" destOrd="0" presId="urn:microsoft.com/office/officeart/2005/8/layout/radial5"/>
    <dgm:cxn modelId="{5BA27877-5817-4C67-BC35-2E243A87A3BC}" type="presParOf" srcId="{F69BE1DB-8822-412F-ACC6-609284F74401}" destId="{33792E55-ED44-47EC-ACAC-6F318AC4CD08}" srcOrd="5" destOrd="0" presId="urn:microsoft.com/office/officeart/2005/8/layout/radial5"/>
    <dgm:cxn modelId="{A471536A-73C3-42F1-A215-00C2B815428E}" type="presParOf" srcId="{33792E55-ED44-47EC-ACAC-6F318AC4CD08}" destId="{3B32C982-ECFE-4236-8F91-A0938187954F}" srcOrd="0" destOrd="0" presId="urn:microsoft.com/office/officeart/2005/8/layout/radial5"/>
    <dgm:cxn modelId="{DBCA6D3B-0889-4D42-83F7-696F071BEF0F}" type="presParOf" srcId="{F69BE1DB-8822-412F-ACC6-609284F74401}" destId="{5A1AD042-F599-4072-AC38-4B3D298E3201}" srcOrd="6" destOrd="0" presId="urn:microsoft.com/office/officeart/2005/8/layout/radial5"/>
    <dgm:cxn modelId="{93CDA4B7-B0B6-4AD4-A8DF-F5D193A85D58}" type="presParOf" srcId="{F69BE1DB-8822-412F-ACC6-609284F74401}" destId="{1FB95280-3D26-4DCA-B64E-57415EF6B599}" srcOrd="7" destOrd="0" presId="urn:microsoft.com/office/officeart/2005/8/layout/radial5"/>
    <dgm:cxn modelId="{604D2419-9C77-40EE-8942-65302AB96C3D}" type="presParOf" srcId="{1FB95280-3D26-4DCA-B64E-57415EF6B599}" destId="{FD575139-6A5F-411B-B1AF-180096C6D834}" srcOrd="0" destOrd="0" presId="urn:microsoft.com/office/officeart/2005/8/layout/radial5"/>
    <dgm:cxn modelId="{0C7726E8-6602-4DD6-82C1-AF5389827ACA}" type="presParOf" srcId="{F69BE1DB-8822-412F-ACC6-609284F74401}" destId="{3452200A-EAE5-47E1-BD04-903CB48A39C9}" srcOrd="8" destOrd="0" presId="urn:microsoft.com/office/officeart/2005/8/layout/radial5"/>
    <dgm:cxn modelId="{3E71F17A-B7AC-4E8D-8A07-06E8AEAE016E}" type="presParOf" srcId="{F69BE1DB-8822-412F-ACC6-609284F74401}" destId="{64715B2E-6860-40CC-BE34-6DD2E8511D30}" srcOrd="9" destOrd="0" presId="urn:microsoft.com/office/officeart/2005/8/layout/radial5"/>
    <dgm:cxn modelId="{42F41BE6-3F5A-48E3-AB50-D43A0BB0F6C0}" type="presParOf" srcId="{64715B2E-6860-40CC-BE34-6DD2E8511D30}" destId="{653752A5-39AF-4E74-9F3C-2588AEA58292}" srcOrd="0" destOrd="0" presId="urn:microsoft.com/office/officeart/2005/8/layout/radial5"/>
    <dgm:cxn modelId="{97C4AD1D-D470-443E-97A5-59B70952167B}" type="presParOf" srcId="{F69BE1DB-8822-412F-ACC6-609284F74401}" destId="{92C1EB1A-C8A7-494B-B252-FFAD2EF5673D}" srcOrd="10" destOrd="0" presId="urn:microsoft.com/office/officeart/2005/8/layout/radial5"/>
    <dgm:cxn modelId="{52DD5850-74D5-47F1-A314-18E91B343408}" type="presParOf" srcId="{F69BE1DB-8822-412F-ACC6-609284F74401}" destId="{2202E501-7927-4E1B-B463-073115430FBB}" srcOrd="11" destOrd="0" presId="urn:microsoft.com/office/officeart/2005/8/layout/radial5"/>
    <dgm:cxn modelId="{D1CB761C-3B7E-4115-A59B-A87C26E190B6}" type="presParOf" srcId="{2202E501-7927-4E1B-B463-073115430FBB}" destId="{BCEE458E-12DF-419A-B01D-5746F1D20BCD}" srcOrd="0" destOrd="0" presId="urn:microsoft.com/office/officeart/2005/8/layout/radial5"/>
    <dgm:cxn modelId="{44373E2B-9B22-44AC-BC16-2500EDB6E466}" type="presParOf" srcId="{F69BE1DB-8822-412F-ACC6-609284F74401}" destId="{630A3C71-8CDF-4544-A9DE-19C17C2C8736}" srcOrd="12" destOrd="0" presId="urn:microsoft.com/office/officeart/2005/8/layout/radial5"/>
    <dgm:cxn modelId="{A78041B2-C770-47B3-A9D8-FE63630EC430}" type="presParOf" srcId="{F69BE1DB-8822-412F-ACC6-609284F74401}" destId="{36360FE9-0D53-4F5B-A098-B45DFBB1F61B}" srcOrd="13" destOrd="0" presId="urn:microsoft.com/office/officeart/2005/8/layout/radial5"/>
    <dgm:cxn modelId="{BE26E266-F219-40D9-BB2B-201513124DE9}" type="presParOf" srcId="{36360FE9-0D53-4F5B-A098-B45DFBB1F61B}" destId="{D173A1A8-4AEA-45EA-8A62-3DC335509CD1}" srcOrd="0" destOrd="0" presId="urn:microsoft.com/office/officeart/2005/8/layout/radial5"/>
    <dgm:cxn modelId="{A12D5D8A-29D4-4190-858C-F241A6F8E10D}" type="presParOf" srcId="{F69BE1DB-8822-412F-ACC6-609284F74401}" destId="{C99B59FD-8109-41EB-AF69-604D6BAEF5DF}" srcOrd="14" destOrd="0" presId="urn:microsoft.com/office/officeart/2005/8/layout/radial5"/>
    <dgm:cxn modelId="{21A8CE16-F42A-4E93-91B7-5035834E4D9F}" type="presParOf" srcId="{F69BE1DB-8822-412F-ACC6-609284F74401}" destId="{6C2A0AED-26E1-47B4-8469-EF4254118CD2}" srcOrd="15" destOrd="0" presId="urn:microsoft.com/office/officeart/2005/8/layout/radial5"/>
    <dgm:cxn modelId="{50F50FDF-EBE7-4950-8575-0C6F46787F7D}" type="presParOf" srcId="{6C2A0AED-26E1-47B4-8469-EF4254118CD2}" destId="{982F3B17-3B93-4A74-915A-2F1F0A25311B}" srcOrd="0" destOrd="0" presId="urn:microsoft.com/office/officeart/2005/8/layout/radial5"/>
    <dgm:cxn modelId="{685D9FBB-353D-4158-92A2-1F0326A4334D}" type="presParOf" srcId="{F69BE1DB-8822-412F-ACC6-609284F74401}" destId="{44DB1C74-79D2-4663-86E6-F46F46CEE3B1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4C7F5-A62B-4F40-A6A4-E259F6CAE9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A58A6A8-6597-4129-B178-611AB4BAECFD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2000" b="1" dirty="0">
              <a:latin typeface="DM Sans" pitchFamily="2" charset="0"/>
            </a:rPr>
            <a:t>AI-Ready Trusted  Data Foundation</a:t>
          </a:r>
        </a:p>
      </dgm:t>
    </dgm:pt>
    <dgm:pt modelId="{21551B6D-961C-43CC-A87A-74AD70119F93}" type="parTrans" cxnId="{B4C3D702-0E2A-48E3-A684-CCB31FF6812C}">
      <dgm:prSet/>
      <dgm:spPr/>
      <dgm:t>
        <a:bodyPr/>
        <a:lstStyle/>
        <a:p>
          <a:endParaRPr lang="en-IN"/>
        </a:p>
      </dgm:t>
    </dgm:pt>
    <dgm:pt modelId="{3A429FB9-428E-45F1-9A20-80A211B6E6DD}" type="sibTrans" cxnId="{B4C3D702-0E2A-48E3-A684-CCB31FF6812C}">
      <dgm:prSet/>
      <dgm:spPr/>
      <dgm:t>
        <a:bodyPr/>
        <a:lstStyle/>
        <a:p>
          <a:endParaRPr lang="en-IN"/>
        </a:p>
      </dgm:t>
    </dgm:pt>
    <dgm:pt modelId="{65A8F7F1-8987-4BB4-8625-42388280A19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Platform Migration &amp; Consolidation</a:t>
          </a:r>
        </a:p>
      </dgm:t>
    </dgm:pt>
    <dgm:pt modelId="{C5481362-652C-4A6F-B6D5-D9C419934142}" type="parTrans" cxnId="{C55B84B0-58C8-49B9-B304-F03B119F46E4}">
      <dgm:prSet/>
      <dgm:spPr/>
      <dgm:t>
        <a:bodyPr/>
        <a:lstStyle/>
        <a:p>
          <a:endParaRPr lang="en-IN"/>
        </a:p>
      </dgm:t>
    </dgm:pt>
    <dgm:pt modelId="{D88EB0C0-CDA9-48E7-8593-8832950A5447}" type="sibTrans" cxnId="{C55B84B0-58C8-49B9-B304-F03B119F46E4}">
      <dgm:prSet/>
      <dgm:spPr/>
      <dgm:t>
        <a:bodyPr/>
        <a:lstStyle/>
        <a:p>
          <a:endParaRPr lang="en-IN"/>
        </a:p>
      </dgm:t>
    </dgm:pt>
    <dgm:pt modelId="{855EAEED-CDBD-48F7-A14C-8AB6C4760DA2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Autonomous Data Lakehouse</a:t>
          </a:r>
        </a:p>
      </dgm:t>
    </dgm:pt>
    <dgm:pt modelId="{ED976403-6FB4-41D8-AA68-C8716A069764}" type="parTrans" cxnId="{A83E6003-B9D2-4F95-A820-AC40885A4429}">
      <dgm:prSet/>
      <dgm:spPr/>
      <dgm:t>
        <a:bodyPr/>
        <a:lstStyle/>
        <a:p>
          <a:endParaRPr lang="en-IN"/>
        </a:p>
      </dgm:t>
    </dgm:pt>
    <dgm:pt modelId="{4FF6744C-7074-4A2D-9D0A-4B6C41350883}" type="sibTrans" cxnId="{A83E6003-B9D2-4F95-A820-AC40885A4429}">
      <dgm:prSet/>
      <dgm:spPr/>
      <dgm:t>
        <a:bodyPr/>
        <a:lstStyle/>
        <a:p>
          <a:endParaRPr lang="en-IN"/>
        </a:p>
      </dgm:t>
    </dgm:pt>
    <dgm:pt modelId="{DDE16D29-9470-417E-A046-7C8BC93266C0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2000" b="1" dirty="0">
              <a:latin typeface="DM Sans" pitchFamily="2" charset="0"/>
            </a:rPr>
            <a:t>Managed Autonomous Operations</a:t>
          </a:r>
        </a:p>
      </dgm:t>
    </dgm:pt>
    <dgm:pt modelId="{B6796AE6-0F26-4E32-BE37-6C68C8423520}" type="parTrans" cxnId="{FA375B9C-974B-4167-A27B-236A1043C6D3}">
      <dgm:prSet/>
      <dgm:spPr/>
      <dgm:t>
        <a:bodyPr/>
        <a:lstStyle/>
        <a:p>
          <a:endParaRPr lang="en-IN"/>
        </a:p>
      </dgm:t>
    </dgm:pt>
    <dgm:pt modelId="{D20F6C89-1F7E-4E90-9EA2-43AD9EC256CD}" type="sibTrans" cxnId="{FA375B9C-974B-4167-A27B-236A1043C6D3}">
      <dgm:prSet/>
      <dgm:spPr/>
      <dgm:t>
        <a:bodyPr/>
        <a:lstStyle/>
        <a:p>
          <a:endParaRPr lang="en-IN"/>
        </a:p>
      </dgm:t>
    </dgm:pt>
    <dgm:pt modelId="{C3DF8EB3-9C09-4434-97FF-9E06B6CDD60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Intelligent FinOps for Databricks</a:t>
          </a:r>
        </a:p>
      </dgm:t>
    </dgm:pt>
    <dgm:pt modelId="{1C361AC4-D631-4F0B-B7E2-B2E7FC967536}" type="parTrans" cxnId="{B8AB0DA2-1533-4EBF-BDF1-348EE1750A2D}">
      <dgm:prSet/>
      <dgm:spPr/>
      <dgm:t>
        <a:bodyPr/>
        <a:lstStyle/>
        <a:p>
          <a:endParaRPr lang="en-IN"/>
        </a:p>
      </dgm:t>
    </dgm:pt>
    <dgm:pt modelId="{942DBAD9-D439-478E-B3B3-BF3B49F86308}" type="sibTrans" cxnId="{B8AB0DA2-1533-4EBF-BDF1-348EE1750A2D}">
      <dgm:prSet/>
      <dgm:spPr/>
      <dgm:t>
        <a:bodyPr/>
        <a:lstStyle/>
        <a:p>
          <a:endParaRPr lang="en-IN"/>
        </a:p>
      </dgm:t>
    </dgm:pt>
    <dgm:pt modelId="{1FC5E211-1715-4A23-9818-B81494910621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 err="1">
              <a:solidFill>
                <a:srgbClr val="EEEDE9"/>
              </a:solidFill>
              <a:latin typeface="DM Sans" pitchFamily="2" charset="0"/>
            </a:rPr>
            <a:t>MLOps</a:t>
          </a:r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 in a Box</a:t>
          </a:r>
        </a:p>
      </dgm:t>
    </dgm:pt>
    <dgm:pt modelId="{35AC6205-E406-47A6-A758-57466A84AC7D}" type="parTrans" cxnId="{36D48733-2A13-4239-8E15-C50DD01C079E}">
      <dgm:prSet/>
      <dgm:spPr/>
      <dgm:t>
        <a:bodyPr/>
        <a:lstStyle/>
        <a:p>
          <a:endParaRPr lang="en-IN"/>
        </a:p>
      </dgm:t>
    </dgm:pt>
    <dgm:pt modelId="{CF40EAC8-E4AD-424D-A583-472A25049956}" type="sibTrans" cxnId="{36D48733-2A13-4239-8E15-C50DD01C079E}">
      <dgm:prSet/>
      <dgm:spPr/>
      <dgm:t>
        <a:bodyPr/>
        <a:lstStyle/>
        <a:p>
          <a:endParaRPr lang="en-IN"/>
        </a:p>
      </dgm:t>
    </dgm:pt>
    <dgm:pt modelId="{54F250CE-EAB3-4ADE-A9A2-AA6E48BF53F1}">
      <dgm:prSet phldrT="[Text]" phldr="0" custT="1"/>
      <dgm:spPr>
        <a:solidFill>
          <a:srgbClr val="EEEDE9"/>
        </a:solidFill>
        <a:ln w="19050">
          <a:solidFill>
            <a:srgbClr val="FF3621"/>
          </a:solidFill>
        </a:ln>
      </dgm:spPr>
      <dgm:t>
        <a:bodyPr/>
        <a:lstStyle/>
        <a:p>
          <a:r>
            <a:rPr lang="en-IN" sz="2000" b="1" dirty="0">
              <a:latin typeface="DM Sans" pitchFamily="2" charset="0"/>
            </a:rPr>
            <a:t>Intelligent Agentic Apps</a:t>
          </a:r>
        </a:p>
      </dgm:t>
    </dgm:pt>
    <dgm:pt modelId="{DA2FC7B1-E747-4A72-93E8-449ECCBEC5A3}" type="parTrans" cxnId="{58BCA59C-63D2-4A53-B906-187806CFAFE8}">
      <dgm:prSet/>
      <dgm:spPr/>
      <dgm:t>
        <a:bodyPr/>
        <a:lstStyle/>
        <a:p>
          <a:endParaRPr lang="en-IN"/>
        </a:p>
      </dgm:t>
    </dgm:pt>
    <dgm:pt modelId="{90C1BD7C-70ED-4629-B433-C4D8E9A406B4}" type="sibTrans" cxnId="{58BCA59C-63D2-4A53-B906-187806CFAFE8}">
      <dgm:prSet/>
      <dgm:spPr/>
      <dgm:t>
        <a:bodyPr/>
        <a:lstStyle/>
        <a:p>
          <a:endParaRPr lang="en-IN"/>
        </a:p>
      </dgm:t>
    </dgm:pt>
    <dgm:pt modelId="{B969226F-1372-4AAE-8574-21B38CF9DE9C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GenAI Engineering in Databricks</a:t>
          </a:r>
        </a:p>
      </dgm:t>
    </dgm:pt>
    <dgm:pt modelId="{BD6860B2-75ED-427F-AD5B-24B8ECCAB542}" type="parTrans" cxnId="{6AE36D4D-681F-4026-AB86-9B6FD9ADD2D4}">
      <dgm:prSet/>
      <dgm:spPr/>
      <dgm:t>
        <a:bodyPr/>
        <a:lstStyle/>
        <a:p>
          <a:endParaRPr lang="en-IN"/>
        </a:p>
      </dgm:t>
    </dgm:pt>
    <dgm:pt modelId="{4E2749CC-FBAE-4B3F-A954-A89BC466E8E0}" type="sibTrans" cxnId="{6AE36D4D-681F-4026-AB86-9B6FD9ADD2D4}">
      <dgm:prSet/>
      <dgm:spPr/>
      <dgm:t>
        <a:bodyPr/>
        <a:lstStyle/>
        <a:p>
          <a:endParaRPr lang="en-IN"/>
        </a:p>
      </dgm:t>
    </dgm:pt>
    <dgm:pt modelId="{B105F043-B2E2-4354-97CB-AB217B747858}">
      <dgm:prSet phldrT="[Text]" phldr="0" custT="1"/>
      <dgm:spPr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EEEDE9"/>
              </a:solidFill>
              <a:latin typeface="DM Sans" pitchFamily="2" charset="0"/>
              <a:ea typeface="+mn-ea"/>
              <a:cs typeface="+mn-cs"/>
            </a:rPr>
            <a:t>Real-Time ML Inference &amp; Feature Serving</a:t>
          </a:r>
          <a:endParaRPr lang="en-IN" sz="1500" b="1" kern="1200" dirty="0">
            <a:solidFill>
              <a:srgbClr val="EEEDE9"/>
            </a:solidFill>
            <a:latin typeface="DM Sans" pitchFamily="2" charset="0"/>
            <a:ea typeface="+mn-ea"/>
            <a:cs typeface="+mn-cs"/>
          </a:endParaRPr>
        </a:p>
      </dgm:t>
    </dgm:pt>
    <dgm:pt modelId="{081953F8-D251-42C7-9F1B-7D3A95D23929}" type="parTrans" cxnId="{2F8DA28D-6E26-4CA5-9C60-9CB42028716C}">
      <dgm:prSet/>
      <dgm:spPr/>
      <dgm:t>
        <a:bodyPr/>
        <a:lstStyle/>
        <a:p>
          <a:endParaRPr lang="en-IN"/>
        </a:p>
      </dgm:t>
    </dgm:pt>
    <dgm:pt modelId="{67EC63FD-133E-4C47-B930-4D375E5B20BA}" type="sibTrans" cxnId="{2F8DA28D-6E26-4CA5-9C60-9CB42028716C}">
      <dgm:prSet/>
      <dgm:spPr/>
      <dgm:t>
        <a:bodyPr/>
        <a:lstStyle/>
        <a:p>
          <a:endParaRPr lang="en-IN"/>
        </a:p>
      </dgm:t>
    </dgm:pt>
    <dgm:pt modelId="{3704AF1A-5084-40D5-9DE7-2CCB2CB55CEF}">
      <dgm:prSet phldrT="[Text]" phldr="0" custT="1"/>
      <dgm:spPr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EEEDE9"/>
              </a:solidFill>
              <a:latin typeface="DM Sans" pitchFamily="2" charset="0"/>
              <a:ea typeface="+mn-ea"/>
              <a:cs typeface="+mn-cs"/>
            </a:rPr>
            <a:t>Unity Catalogue Enterprise Governance Implementation</a:t>
          </a:r>
          <a:endParaRPr lang="en-IN" sz="1500" b="1" kern="1200" dirty="0">
            <a:solidFill>
              <a:srgbClr val="EEEDE9"/>
            </a:solidFill>
            <a:latin typeface="DM Sans" pitchFamily="2" charset="0"/>
            <a:ea typeface="+mn-ea"/>
            <a:cs typeface="+mn-cs"/>
          </a:endParaRPr>
        </a:p>
      </dgm:t>
    </dgm:pt>
    <dgm:pt modelId="{D9A4762D-B1C8-4773-9EB9-262DB1BCA1E2}" type="parTrans" cxnId="{E606E446-1B7F-4263-A68E-5825E427CAD2}">
      <dgm:prSet/>
      <dgm:spPr/>
      <dgm:t>
        <a:bodyPr/>
        <a:lstStyle/>
        <a:p>
          <a:endParaRPr lang="en-IN"/>
        </a:p>
      </dgm:t>
    </dgm:pt>
    <dgm:pt modelId="{833B7F96-0A4F-4F2B-864C-DAB2C14E9F09}" type="sibTrans" cxnId="{E606E446-1B7F-4263-A68E-5825E427CAD2}">
      <dgm:prSet/>
      <dgm:spPr/>
      <dgm:t>
        <a:bodyPr/>
        <a:lstStyle/>
        <a:p>
          <a:endParaRPr lang="en-IN"/>
        </a:p>
      </dgm:t>
    </dgm:pt>
    <dgm:pt modelId="{D8F558DD-DAE1-462F-97A3-17E0AB73C32B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AI-Powered Datawarehouse using Databricks SQL</a:t>
          </a:r>
        </a:p>
      </dgm:t>
    </dgm:pt>
    <dgm:pt modelId="{A0775A40-8330-44D4-A987-A44121FD941E}" type="parTrans" cxnId="{A7D51BBA-081A-4697-AA6F-5AE213B0FC09}">
      <dgm:prSet/>
      <dgm:spPr/>
      <dgm:t>
        <a:bodyPr/>
        <a:lstStyle/>
        <a:p>
          <a:endParaRPr lang="en-IN"/>
        </a:p>
      </dgm:t>
    </dgm:pt>
    <dgm:pt modelId="{ACD6138C-4130-426A-8303-2C60967DD3CB}" type="sibTrans" cxnId="{A7D51BBA-081A-4697-AA6F-5AE213B0FC09}">
      <dgm:prSet/>
      <dgm:spPr/>
      <dgm:t>
        <a:bodyPr/>
        <a:lstStyle/>
        <a:p>
          <a:endParaRPr lang="en-IN"/>
        </a:p>
      </dgm:t>
    </dgm:pt>
    <dgm:pt modelId="{78802D51-0A7E-4D68-8035-A4B15FB307CF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Agentic </a:t>
          </a:r>
          <a:r>
            <a:rPr lang="en-IN" sz="1500" b="1" dirty="0" err="1">
              <a:solidFill>
                <a:srgbClr val="EEEDE9"/>
              </a:solidFill>
              <a:latin typeface="DM Sans" pitchFamily="2" charset="0"/>
            </a:rPr>
            <a:t>DataOps</a:t>
          </a:r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 for Databricks</a:t>
          </a:r>
        </a:p>
      </dgm:t>
    </dgm:pt>
    <dgm:pt modelId="{85EA68C5-F12E-4B51-9A6B-17E9B223876A}" type="parTrans" cxnId="{6B06A711-BD73-49A1-8DFB-600F404F4F36}">
      <dgm:prSet/>
      <dgm:spPr/>
      <dgm:t>
        <a:bodyPr/>
        <a:lstStyle/>
        <a:p>
          <a:endParaRPr lang="en-IN"/>
        </a:p>
      </dgm:t>
    </dgm:pt>
    <dgm:pt modelId="{BADCCE22-12B3-49B7-A65D-3C53B6D2D00F}" type="sibTrans" cxnId="{6B06A711-BD73-49A1-8DFB-600F404F4F36}">
      <dgm:prSet/>
      <dgm:spPr/>
      <dgm:t>
        <a:bodyPr/>
        <a:lstStyle/>
        <a:p>
          <a:endParaRPr lang="en-IN"/>
        </a:p>
      </dgm:t>
    </dgm:pt>
    <dgm:pt modelId="{DAEF5D3A-82F9-42A6-BC25-2175DB7FA5CD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>
              <a:solidFill>
                <a:srgbClr val="EEEDE9"/>
              </a:solidFill>
              <a:latin typeface="DM Sans" pitchFamily="2" charset="0"/>
            </a:rPr>
            <a:t>Databricks Managed Services</a:t>
          </a:r>
          <a:endParaRPr lang="en-IN" sz="1500" b="1" dirty="0">
            <a:solidFill>
              <a:srgbClr val="EEEDE9"/>
            </a:solidFill>
            <a:latin typeface="DM Sans" pitchFamily="2" charset="0"/>
          </a:endParaRPr>
        </a:p>
      </dgm:t>
    </dgm:pt>
    <dgm:pt modelId="{7984551E-E572-4849-8E01-4AD2B4F8A5D1}" type="parTrans" cxnId="{82616644-BD1B-400E-931C-6269C025CB10}">
      <dgm:prSet/>
      <dgm:spPr/>
      <dgm:t>
        <a:bodyPr/>
        <a:lstStyle/>
        <a:p>
          <a:endParaRPr lang="en-IN"/>
        </a:p>
      </dgm:t>
    </dgm:pt>
    <dgm:pt modelId="{ACCE42E1-441C-4DE6-999C-54A3D536D48F}" type="sibTrans" cxnId="{82616644-BD1B-400E-931C-6269C025CB10}">
      <dgm:prSet/>
      <dgm:spPr/>
      <dgm:t>
        <a:bodyPr/>
        <a:lstStyle/>
        <a:p>
          <a:endParaRPr lang="en-IN"/>
        </a:p>
      </dgm:t>
    </dgm:pt>
    <dgm:pt modelId="{135C6EE2-7E1F-4546-AB5E-D0D9CDF8FB70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Agentic AI – Autonomous Workflows</a:t>
          </a:r>
        </a:p>
      </dgm:t>
    </dgm:pt>
    <dgm:pt modelId="{1A04AB5F-605C-4023-984E-E7A2BD44BF35}" type="parTrans" cxnId="{DBD352B2-302B-4C11-B8F5-F769AED06EF1}">
      <dgm:prSet/>
      <dgm:spPr/>
      <dgm:t>
        <a:bodyPr/>
        <a:lstStyle/>
        <a:p>
          <a:endParaRPr lang="en-IN"/>
        </a:p>
      </dgm:t>
    </dgm:pt>
    <dgm:pt modelId="{83982CC7-430F-4A49-BDAB-3165381A22A2}" type="sibTrans" cxnId="{DBD352B2-302B-4C11-B8F5-F769AED06EF1}">
      <dgm:prSet/>
      <dgm:spPr/>
      <dgm:t>
        <a:bodyPr/>
        <a:lstStyle/>
        <a:p>
          <a:endParaRPr lang="en-IN"/>
        </a:p>
      </dgm:t>
    </dgm:pt>
    <dgm:pt modelId="{8BD5E825-CF45-4F3A-B4B7-8582F8504F0C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500" b="1" dirty="0">
              <a:solidFill>
                <a:srgbClr val="EEEDE9"/>
              </a:solidFill>
              <a:latin typeface="DM Sans" pitchFamily="2" charset="0"/>
            </a:rPr>
            <a:t>Conversational Intelligence in Databricks</a:t>
          </a:r>
        </a:p>
      </dgm:t>
    </dgm:pt>
    <dgm:pt modelId="{DD5AA9E6-C3F6-4BF3-8033-B2B1FA690A5A}" type="parTrans" cxnId="{D148ACC3-FB46-44C8-9695-BA07E9160503}">
      <dgm:prSet/>
      <dgm:spPr/>
      <dgm:t>
        <a:bodyPr/>
        <a:lstStyle/>
        <a:p>
          <a:endParaRPr lang="en-IN"/>
        </a:p>
      </dgm:t>
    </dgm:pt>
    <dgm:pt modelId="{F34771C2-7C4F-4DD3-97B3-C0C77A8D8407}" type="sibTrans" cxnId="{D148ACC3-FB46-44C8-9695-BA07E9160503}">
      <dgm:prSet/>
      <dgm:spPr/>
      <dgm:t>
        <a:bodyPr/>
        <a:lstStyle/>
        <a:p>
          <a:endParaRPr lang="en-IN"/>
        </a:p>
      </dgm:t>
    </dgm:pt>
    <dgm:pt modelId="{ECA05CDC-751E-4850-9F81-25A8F1EFA1F4}" type="pres">
      <dgm:prSet presAssocID="{8C34C7F5-A62B-4F40-A6A4-E259F6CAE9A8}" presName="theList" presStyleCnt="0">
        <dgm:presLayoutVars>
          <dgm:dir/>
          <dgm:animLvl val="lvl"/>
          <dgm:resizeHandles val="exact"/>
        </dgm:presLayoutVars>
      </dgm:prSet>
      <dgm:spPr/>
    </dgm:pt>
    <dgm:pt modelId="{917368FB-D243-4863-8AC7-F5DFE3333135}" type="pres">
      <dgm:prSet presAssocID="{8A58A6A8-6597-4129-B178-611AB4BAECFD}" presName="compNode" presStyleCnt="0"/>
      <dgm:spPr/>
    </dgm:pt>
    <dgm:pt modelId="{88D5FBD8-80AA-49DF-8A33-FD4696D0E7F5}" type="pres">
      <dgm:prSet presAssocID="{8A58A6A8-6597-4129-B178-611AB4BAECFD}" presName="aNode" presStyleLbl="bgShp" presStyleIdx="0" presStyleCnt="3"/>
      <dgm:spPr/>
    </dgm:pt>
    <dgm:pt modelId="{008FF272-B162-4612-9E1C-157582C7B05F}" type="pres">
      <dgm:prSet presAssocID="{8A58A6A8-6597-4129-B178-611AB4BAECFD}" presName="textNode" presStyleLbl="bgShp" presStyleIdx="0" presStyleCnt="3"/>
      <dgm:spPr/>
    </dgm:pt>
    <dgm:pt modelId="{D6CCF973-B735-4202-9055-5D04663DE10E}" type="pres">
      <dgm:prSet presAssocID="{8A58A6A8-6597-4129-B178-611AB4BAECFD}" presName="compChildNode" presStyleCnt="0"/>
      <dgm:spPr/>
    </dgm:pt>
    <dgm:pt modelId="{50F7CC90-9DF8-48EA-B457-EC01C72292EF}" type="pres">
      <dgm:prSet presAssocID="{8A58A6A8-6597-4129-B178-611AB4BAECFD}" presName="theInnerList" presStyleCnt="0"/>
      <dgm:spPr/>
    </dgm:pt>
    <dgm:pt modelId="{401B242D-B879-4BE6-BD78-6F0D50CF07BC}" type="pres">
      <dgm:prSet presAssocID="{65A8F7F1-8987-4BB4-8625-42388280A19D}" presName="childNode" presStyleLbl="node1" presStyleIdx="0" presStyleCnt="12">
        <dgm:presLayoutVars>
          <dgm:bulletEnabled val="1"/>
        </dgm:presLayoutVars>
      </dgm:prSet>
      <dgm:spPr/>
    </dgm:pt>
    <dgm:pt modelId="{75E47935-5333-4FAA-9611-DDBD95C2D3D5}" type="pres">
      <dgm:prSet presAssocID="{65A8F7F1-8987-4BB4-8625-42388280A19D}" presName="aSpace2" presStyleCnt="0"/>
      <dgm:spPr/>
    </dgm:pt>
    <dgm:pt modelId="{481A9E3A-6597-41B0-8D69-E5A9B875C53C}" type="pres">
      <dgm:prSet presAssocID="{855EAEED-CDBD-48F7-A14C-8AB6C4760DA2}" presName="childNode" presStyleLbl="node1" presStyleIdx="1" presStyleCnt="12">
        <dgm:presLayoutVars>
          <dgm:bulletEnabled val="1"/>
        </dgm:presLayoutVars>
      </dgm:prSet>
      <dgm:spPr/>
    </dgm:pt>
    <dgm:pt modelId="{DB08DE30-DD7B-47AE-821E-B4B1BDB330A2}" type="pres">
      <dgm:prSet presAssocID="{855EAEED-CDBD-48F7-A14C-8AB6C4760DA2}" presName="aSpace2" presStyleCnt="0"/>
      <dgm:spPr/>
    </dgm:pt>
    <dgm:pt modelId="{E5782015-10B3-4C62-A29A-2EC8EAAF0365}" type="pres">
      <dgm:prSet presAssocID="{3704AF1A-5084-40D5-9DE7-2CCB2CB55CEF}" presName="childNode" presStyleLbl="node1" presStyleIdx="2" presStyleCnt="12">
        <dgm:presLayoutVars>
          <dgm:bulletEnabled val="1"/>
        </dgm:presLayoutVars>
      </dgm:prSet>
      <dgm:spPr>
        <a:xfrm>
          <a:off x="298891" y="3066981"/>
          <a:ext cx="2381967" cy="702278"/>
        </a:xfrm>
        <a:prstGeom prst="roundRect">
          <a:avLst>
            <a:gd name="adj" fmla="val 10000"/>
          </a:avLst>
        </a:prstGeom>
      </dgm:spPr>
    </dgm:pt>
    <dgm:pt modelId="{46F6F41C-153D-4075-8DD3-244321AE9E22}" type="pres">
      <dgm:prSet presAssocID="{3704AF1A-5084-40D5-9DE7-2CCB2CB55CEF}" presName="aSpace2" presStyleCnt="0"/>
      <dgm:spPr/>
    </dgm:pt>
    <dgm:pt modelId="{613BBAE3-5B41-43D5-A7A0-F31D70832A4C}" type="pres">
      <dgm:prSet presAssocID="{D8F558DD-DAE1-462F-97A3-17E0AB73C32B}" presName="childNode" presStyleLbl="node1" presStyleIdx="3" presStyleCnt="12">
        <dgm:presLayoutVars>
          <dgm:bulletEnabled val="1"/>
        </dgm:presLayoutVars>
      </dgm:prSet>
      <dgm:spPr/>
    </dgm:pt>
    <dgm:pt modelId="{96423831-B3C7-481E-868B-29E927568D07}" type="pres">
      <dgm:prSet presAssocID="{8A58A6A8-6597-4129-B178-611AB4BAECFD}" presName="aSpace" presStyleCnt="0"/>
      <dgm:spPr/>
    </dgm:pt>
    <dgm:pt modelId="{7F3D510E-35DF-4DEC-8F24-13CDE4B2D498}" type="pres">
      <dgm:prSet presAssocID="{DDE16D29-9470-417E-A046-7C8BC93266C0}" presName="compNode" presStyleCnt="0"/>
      <dgm:spPr/>
    </dgm:pt>
    <dgm:pt modelId="{45F49700-33F6-4F50-A5C8-C991CEC33A22}" type="pres">
      <dgm:prSet presAssocID="{DDE16D29-9470-417E-A046-7C8BC93266C0}" presName="aNode" presStyleLbl="bgShp" presStyleIdx="1" presStyleCnt="3"/>
      <dgm:spPr/>
    </dgm:pt>
    <dgm:pt modelId="{A67400AD-2B36-4125-AFF8-BC9BDAD95772}" type="pres">
      <dgm:prSet presAssocID="{DDE16D29-9470-417E-A046-7C8BC93266C0}" presName="textNode" presStyleLbl="bgShp" presStyleIdx="1" presStyleCnt="3"/>
      <dgm:spPr/>
    </dgm:pt>
    <dgm:pt modelId="{DEC87E57-DA76-4A20-8F10-690C90B0BB29}" type="pres">
      <dgm:prSet presAssocID="{DDE16D29-9470-417E-A046-7C8BC93266C0}" presName="compChildNode" presStyleCnt="0"/>
      <dgm:spPr/>
    </dgm:pt>
    <dgm:pt modelId="{9F979A1E-2AB2-4205-87BF-3DD0D8C31B4B}" type="pres">
      <dgm:prSet presAssocID="{DDE16D29-9470-417E-A046-7C8BC93266C0}" presName="theInnerList" presStyleCnt="0"/>
      <dgm:spPr/>
    </dgm:pt>
    <dgm:pt modelId="{B1BFD5A0-754C-4882-8D86-A5817B4552D4}" type="pres">
      <dgm:prSet presAssocID="{C3DF8EB3-9C09-4434-97FF-9E06B6CDD60D}" presName="childNode" presStyleLbl="node1" presStyleIdx="4" presStyleCnt="12">
        <dgm:presLayoutVars>
          <dgm:bulletEnabled val="1"/>
        </dgm:presLayoutVars>
      </dgm:prSet>
      <dgm:spPr/>
    </dgm:pt>
    <dgm:pt modelId="{AAFD6643-DC3E-4D46-99E1-56463CDE2BFA}" type="pres">
      <dgm:prSet presAssocID="{C3DF8EB3-9C09-4434-97FF-9E06B6CDD60D}" presName="aSpace2" presStyleCnt="0"/>
      <dgm:spPr/>
    </dgm:pt>
    <dgm:pt modelId="{45B4A59D-B248-4474-91D3-06E6B151E67A}" type="pres">
      <dgm:prSet presAssocID="{78802D51-0A7E-4D68-8035-A4B15FB307CF}" presName="childNode" presStyleLbl="node1" presStyleIdx="5" presStyleCnt="12">
        <dgm:presLayoutVars>
          <dgm:bulletEnabled val="1"/>
        </dgm:presLayoutVars>
      </dgm:prSet>
      <dgm:spPr/>
    </dgm:pt>
    <dgm:pt modelId="{50ABB4F1-2FE3-4D29-8851-E4A0E9CB6544}" type="pres">
      <dgm:prSet presAssocID="{78802D51-0A7E-4D68-8035-A4B15FB307CF}" presName="aSpace2" presStyleCnt="0"/>
      <dgm:spPr/>
    </dgm:pt>
    <dgm:pt modelId="{0B8B4266-B8E6-4374-B7E3-2612C1462569}" type="pres">
      <dgm:prSet presAssocID="{1FC5E211-1715-4A23-9818-B81494910621}" presName="childNode" presStyleLbl="node1" presStyleIdx="6" presStyleCnt="12">
        <dgm:presLayoutVars>
          <dgm:bulletEnabled val="1"/>
        </dgm:presLayoutVars>
      </dgm:prSet>
      <dgm:spPr/>
    </dgm:pt>
    <dgm:pt modelId="{3832D678-5AA7-4426-8741-284AE3E10BF7}" type="pres">
      <dgm:prSet presAssocID="{1FC5E211-1715-4A23-9818-B81494910621}" presName="aSpace2" presStyleCnt="0"/>
      <dgm:spPr/>
    </dgm:pt>
    <dgm:pt modelId="{2EA2881A-B9EB-4452-8404-3C73D3245A89}" type="pres">
      <dgm:prSet presAssocID="{DAEF5D3A-82F9-42A6-BC25-2175DB7FA5CD}" presName="childNode" presStyleLbl="node1" presStyleIdx="7" presStyleCnt="12">
        <dgm:presLayoutVars>
          <dgm:bulletEnabled val="1"/>
        </dgm:presLayoutVars>
      </dgm:prSet>
      <dgm:spPr/>
    </dgm:pt>
    <dgm:pt modelId="{B0837463-878A-4FB2-9688-9EB622EE1A3D}" type="pres">
      <dgm:prSet presAssocID="{DDE16D29-9470-417E-A046-7C8BC93266C0}" presName="aSpace" presStyleCnt="0"/>
      <dgm:spPr/>
    </dgm:pt>
    <dgm:pt modelId="{4A8F3DB6-5D30-4C5B-951A-60F2EDC41BA2}" type="pres">
      <dgm:prSet presAssocID="{54F250CE-EAB3-4ADE-A9A2-AA6E48BF53F1}" presName="compNode" presStyleCnt="0"/>
      <dgm:spPr/>
    </dgm:pt>
    <dgm:pt modelId="{3FB19831-0953-42A8-9D42-BDC89D22C1DC}" type="pres">
      <dgm:prSet presAssocID="{54F250CE-EAB3-4ADE-A9A2-AA6E48BF53F1}" presName="aNode" presStyleLbl="bgShp" presStyleIdx="2" presStyleCnt="3"/>
      <dgm:spPr/>
    </dgm:pt>
    <dgm:pt modelId="{EA29A892-DCF9-4FA0-A6FF-01D062FB0FDD}" type="pres">
      <dgm:prSet presAssocID="{54F250CE-EAB3-4ADE-A9A2-AA6E48BF53F1}" presName="textNode" presStyleLbl="bgShp" presStyleIdx="2" presStyleCnt="3"/>
      <dgm:spPr/>
    </dgm:pt>
    <dgm:pt modelId="{EB6FCAB4-C13B-48BC-B4A0-07E458B077A2}" type="pres">
      <dgm:prSet presAssocID="{54F250CE-EAB3-4ADE-A9A2-AA6E48BF53F1}" presName="compChildNode" presStyleCnt="0"/>
      <dgm:spPr/>
    </dgm:pt>
    <dgm:pt modelId="{69F33144-D19E-4422-961E-28489436EB86}" type="pres">
      <dgm:prSet presAssocID="{54F250CE-EAB3-4ADE-A9A2-AA6E48BF53F1}" presName="theInnerList" presStyleCnt="0"/>
      <dgm:spPr/>
    </dgm:pt>
    <dgm:pt modelId="{851FB165-F595-4067-BF12-B2CC6843FF49}" type="pres">
      <dgm:prSet presAssocID="{B969226F-1372-4AAE-8574-21B38CF9DE9C}" presName="childNode" presStyleLbl="node1" presStyleIdx="8" presStyleCnt="12">
        <dgm:presLayoutVars>
          <dgm:bulletEnabled val="1"/>
        </dgm:presLayoutVars>
      </dgm:prSet>
      <dgm:spPr/>
    </dgm:pt>
    <dgm:pt modelId="{B3EF6F51-9841-4895-A119-8879B0512CA8}" type="pres">
      <dgm:prSet presAssocID="{B969226F-1372-4AAE-8574-21B38CF9DE9C}" presName="aSpace2" presStyleCnt="0"/>
      <dgm:spPr/>
    </dgm:pt>
    <dgm:pt modelId="{6D40CA5E-ABDB-484B-8879-640DF438FC9C}" type="pres">
      <dgm:prSet presAssocID="{135C6EE2-7E1F-4546-AB5E-D0D9CDF8FB70}" presName="childNode" presStyleLbl="node1" presStyleIdx="9" presStyleCnt="12">
        <dgm:presLayoutVars>
          <dgm:bulletEnabled val="1"/>
        </dgm:presLayoutVars>
      </dgm:prSet>
      <dgm:spPr/>
    </dgm:pt>
    <dgm:pt modelId="{DACEF1E5-C042-4019-AB41-A7FEFD81A9D9}" type="pres">
      <dgm:prSet presAssocID="{135C6EE2-7E1F-4546-AB5E-D0D9CDF8FB70}" presName="aSpace2" presStyleCnt="0"/>
      <dgm:spPr/>
    </dgm:pt>
    <dgm:pt modelId="{75803265-0EBB-4B7A-BDA4-F4BBD5D19A53}" type="pres">
      <dgm:prSet presAssocID="{B105F043-B2E2-4354-97CB-AB217B747858}" presName="childNode" presStyleLbl="node1" presStyleIdx="10" presStyleCnt="12">
        <dgm:presLayoutVars>
          <dgm:bulletEnabled val="1"/>
        </dgm:presLayoutVars>
      </dgm:prSet>
      <dgm:spPr>
        <a:xfrm>
          <a:off x="6700427" y="3066981"/>
          <a:ext cx="2381967" cy="702278"/>
        </a:xfrm>
        <a:prstGeom prst="roundRect">
          <a:avLst>
            <a:gd name="adj" fmla="val 10000"/>
          </a:avLst>
        </a:prstGeom>
      </dgm:spPr>
    </dgm:pt>
    <dgm:pt modelId="{6B43B658-63CB-4580-AFA9-47FFD16DE753}" type="pres">
      <dgm:prSet presAssocID="{B105F043-B2E2-4354-97CB-AB217B747858}" presName="aSpace2" presStyleCnt="0"/>
      <dgm:spPr/>
    </dgm:pt>
    <dgm:pt modelId="{00925C83-0563-4CE9-A2C7-2842601CAFD6}" type="pres">
      <dgm:prSet presAssocID="{8BD5E825-CF45-4F3A-B4B7-8582F8504F0C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B4C3D702-0E2A-48E3-A684-CCB31FF6812C}" srcId="{8C34C7F5-A62B-4F40-A6A4-E259F6CAE9A8}" destId="{8A58A6A8-6597-4129-B178-611AB4BAECFD}" srcOrd="0" destOrd="0" parTransId="{21551B6D-961C-43CC-A87A-74AD70119F93}" sibTransId="{3A429FB9-428E-45F1-9A20-80A211B6E6DD}"/>
    <dgm:cxn modelId="{A83E6003-B9D2-4F95-A820-AC40885A4429}" srcId="{8A58A6A8-6597-4129-B178-611AB4BAECFD}" destId="{855EAEED-CDBD-48F7-A14C-8AB6C4760DA2}" srcOrd="1" destOrd="0" parTransId="{ED976403-6FB4-41D8-AA68-C8716A069764}" sibTransId="{4FF6744C-7074-4A2D-9D0A-4B6C41350883}"/>
    <dgm:cxn modelId="{6B06A711-BD73-49A1-8DFB-600F404F4F36}" srcId="{DDE16D29-9470-417E-A046-7C8BC93266C0}" destId="{78802D51-0A7E-4D68-8035-A4B15FB307CF}" srcOrd="1" destOrd="0" parTransId="{85EA68C5-F12E-4B51-9A6B-17E9B223876A}" sibTransId="{BADCCE22-12B3-49B7-A65D-3C53B6D2D00F}"/>
    <dgm:cxn modelId="{C3CBEB12-4E6F-43A0-A407-8559BBD0E1FD}" type="presOf" srcId="{DDE16D29-9470-417E-A046-7C8BC93266C0}" destId="{45F49700-33F6-4F50-A5C8-C991CEC33A22}" srcOrd="0" destOrd="0" presId="urn:microsoft.com/office/officeart/2005/8/layout/lProcess2"/>
    <dgm:cxn modelId="{6C43851F-F12B-4D54-89B3-1B8382E13FB8}" type="presOf" srcId="{54F250CE-EAB3-4ADE-A9A2-AA6E48BF53F1}" destId="{EA29A892-DCF9-4FA0-A6FF-01D062FB0FDD}" srcOrd="1" destOrd="0" presId="urn:microsoft.com/office/officeart/2005/8/layout/lProcess2"/>
    <dgm:cxn modelId="{D3C05821-AA6E-4B3F-9A61-2B2BD67FEDB2}" type="presOf" srcId="{3704AF1A-5084-40D5-9DE7-2CCB2CB55CEF}" destId="{E5782015-10B3-4C62-A29A-2EC8EAAF0365}" srcOrd="0" destOrd="0" presId="urn:microsoft.com/office/officeart/2005/8/layout/lProcess2"/>
    <dgm:cxn modelId="{36D48733-2A13-4239-8E15-C50DD01C079E}" srcId="{DDE16D29-9470-417E-A046-7C8BC93266C0}" destId="{1FC5E211-1715-4A23-9818-B81494910621}" srcOrd="2" destOrd="0" parTransId="{35AC6205-E406-47A6-A758-57466A84AC7D}" sibTransId="{CF40EAC8-E4AD-424D-A583-472A25049956}"/>
    <dgm:cxn modelId="{CB3EB73E-692A-48FC-B76B-DBCE1C3E64E3}" type="presOf" srcId="{8A58A6A8-6597-4129-B178-611AB4BAECFD}" destId="{008FF272-B162-4612-9E1C-157582C7B05F}" srcOrd="1" destOrd="0" presId="urn:microsoft.com/office/officeart/2005/8/layout/lProcess2"/>
    <dgm:cxn modelId="{49E6585E-3442-475E-8D58-36F38C6285C6}" type="presOf" srcId="{B105F043-B2E2-4354-97CB-AB217B747858}" destId="{75803265-0EBB-4B7A-BDA4-F4BBD5D19A53}" srcOrd="0" destOrd="0" presId="urn:microsoft.com/office/officeart/2005/8/layout/lProcess2"/>
    <dgm:cxn modelId="{AFA85962-BD2C-44A1-B8EC-DC2A83D7A5E4}" type="presOf" srcId="{B969226F-1372-4AAE-8574-21B38CF9DE9C}" destId="{851FB165-F595-4067-BF12-B2CC6843FF49}" srcOrd="0" destOrd="0" presId="urn:microsoft.com/office/officeart/2005/8/layout/lProcess2"/>
    <dgm:cxn modelId="{82616644-BD1B-400E-931C-6269C025CB10}" srcId="{DDE16D29-9470-417E-A046-7C8BC93266C0}" destId="{DAEF5D3A-82F9-42A6-BC25-2175DB7FA5CD}" srcOrd="3" destOrd="0" parTransId="{7984551E-E572-4849-8E01-4AD2B4F8A5D1}" sibTransId="{ACCE42E1-441C-4DE6-999C-54A3D536D48F}"/>
    <dgm:cxn modelId="{E606E446-1B7F-4263-A68E-5825E427CAD2}" srcId="{8A58A6A8-6597-4129-B178-611AB4BAECFD}" destId="{3704AF1A-5084-40D5-9DE7-2CCB2CB55CEF}" srcOrd="2" destOrd="0" parTransId="{D9A4762D-B1C8-4773-9EB9-262DB1BCA1E2}" sibTransId="{833B7F96-0A4F-4F2B-864C-DAB2C14E9F09}"/>
    <dgm:cxn modelId="{07CFEB6B-A065-4229-AED1-B3A21C5CC8CD}" type="presOf" srcId="{8BD5E825-CF45-4F3A-B4B7-8582F8504F0C}" destId="{00925C83-0563-4CE9-A2C7-2842601CAFD6}" srcOrd="0" destOrd="0" presId="urn:microsoft.com/office/officeart/2005/8/layout/lProcess2"/>
    <dgm:cxn modelId="{6AE36D4D-681F-4026-AB86-9B6FD9ADD2D4}" srcId="{54F250CE-EAB3-4ADE-A9A2-AA6E48BF53F1}" destId="{B969226F-1372-4AAE-8574-21B38CF9DE9C}" srcOrd="0" destOrd="0" parTransId="{BD6860B2-75ED-427F-AD5B-24B8ECCAB542}" sibTransId="{4E2749CC-FBAE-4B3F-A954-A89BC466E8E0}"/>
    <dgm:cxn modelId="{5F357973-1EFA-46A8-8C6C-47F69F12CAD0}" type="presOf" srcId="{8A58A6A8-6597-4129-B178-611AB4BAECFD}" destId="{88D5FBD8-80AA-49DF-8A33-FD4696D0E7F5}" srcOrd="0" destOrd="0" presId="urn:microsoft.com/office/officeart/2005/8/layout/lProcess2"/>
    <dgm:cxn modelId="{CFDA727E-C0C0-499C-AC30-1A08A5D1B13C}" type="presOf" srcId="{78802D51-0A7E-4D68-8035-A4B15FB307CF}" destId="{45B4A59D-B248-4474-91D3-06E6B151E67A}" srcOrd="0" destOrd="0" presId="urn:microsoft.com/office/officeart/2005/8/layout/lProcess2"/>
    <dgm:cxn modelId="{AE922182-085A-4087-9BF2-8021CDF5C3F0}" type="presOf" srcId="{D8F558DD-DAE1-462F-97A3-17E0AB73C32B}" destId="{613BBAE3-5B41-43D5-A7A0-F31D70832A4C}" srcOrd="0" destOrd="0" presId="urn:microsoft.com/office/officeart/2005/8/layout/lProcess2"/>
    <dgm:cxn modelId="{4A00F782-80FB-43F5-872F-6B1476CD1738}" type="presOf" srcId="{855EAEED-CDBD-48F7-A14C-8AB6C4760DA2}" destId="{481A9E3A-6597-41B0-8D69-E5A9B875C53C}" srcOrd="0" destOrd="0" presId="urn:microsoft.com/office/officeart/2005/8/layout/lProcess2"/>
    <dgm:cxn modelId="{2F8DA28D-6E26-4CA5-9C60-9CB42028716C}" srcId="{54F250CE-EAB3-4ADE-A9A2-AA6E48BF53F1}" destId="{B105F043-B2E2-4354-97CB-AB217B747858}" srcOrd="2" destOrd="0" parTransId="{081953F8-D251-42C7-9F1B-7D3A95D23929}" sibTransId="{67EC63FD-133E-4C47-B930-4D375E5B20BA}"/>
    <dgm:cxn modelId="{10464298-009B-4722-8F7E-F756C42433EA}" type="presOf" srcId="{1FC5E211-1715-4A23-9818-B81494910621}" destId="{0B8B4266-B8E6-4374-B7E3-2612C1462569}" srcOrd="0" destOrd="0" presId="urn:microsoft.com/office/officeart/2005/8/layout/lProcess2"/>
    <dgm:cxn modelId="{FA375B9C-974B-4167-A27B-236A1043C6D3}" srcId="{8C34C7F5-A62B-4F40-A6A4-E259F6CAE9A8}" destId="{DDE16D29-9470-417E-A046-7C8BC93266C0}" srcOrd="1" destOrd="0" parTransId="{B6796AE6-0F26-4E32-BE37-6C68C8423520}" sibTransId="{D20F6C89-1F7E-4E90-9EA2-43AD9EC256CD}"/>
    <dgm:cxn modelId="{58BCA59C-63D2-4A53-B906-187806CFAFE8}" srcId="{8C34C7F5-A62B-4F40-A6A4-E259F6CAE9A8}" destId="{54F250CE-EAB3-4ADE-A9A2-AA6E48BF53F1}" srcOrd="2" destOrd="0" parTransId="{DA2FC7B1-E747-4A72-93E8-449ECCBEC5A3}" sibTransId="{90C1BD7C-70ED-4629-B433-C4D8E9A406B4}"/>
    <dgm:cxn modelId="{82274D9E-FCB7-4AAE-9401-D248517DB471}" type="presOf" srcId="{DDE16D29-9470-417E-A046-7C8BC93266C0}" destId="{A67400AD-2B36-4125-AFF8-BC9BDAD95772}" srcOrd="1" destOrd="0" presId="urn:microsoft.com/office/officeart/2005/8/layout/lProcess2"/>
    <dgm:cxn modelId="{447B1AA1-44A6-44BE-9154-6515A2D7248F}" type="presOf" srcId="{DAEF5D3A-82F9-42A6-BC25-2175DB7FA5CD}" destId="{2EA2881A-B9EB-4452-8404-3C73D3245A89}" srcOrd="0" destOrd="0" presId="urn:microsoft.com/office/officeart/2005/8/layout/lProcess2"/>
    <dgm:cxn modelId="{B8AB0DA2-1533-4EBF-BDF1-348EE1750A2D}" srcId="{DDE16D29-9470-417E-A046-7C8BC93266C0}" destId="{C3DF8EB3-9C09-4434-97FF-9E06B6CDD60D}" srcOrd="0" destOrd="0" parTransId="{1C361AC4-D631-4F0B-B7E2-B2E7FC967536}" sibTransId="{942DBAD9-D439-478E-B3B3-BF3B49F86308}"/>
    <dgm:cxn modelId="{C55B84B0-58C8-49B9-B304-F03B119F46E4}" srcId="{8A58A6A8-6597-4129-B178-611AB4BAECFD}" destId="{65A8F7F1-8987-4BB4-8625-42388280A19D}" srcOrd="0" destOrd="0" parTransId="{C5481362-652C-4A6F-B6D5-D9C419934142}" sibTransId="{D88EB0C0-CDA9-48E7-8593-8832950A5447}"/>
    <dgm:cxn modelId="{DBD352B2-302B-4C11-B8F5-F769AED06EF1}" srcId="{54F250CE-EAB3-4ADE-A9A2-AA6E48BF53F1}" destId="{135C6EE2-7E1F-4546-AB5E-D0D9CDF8FB70}" srcOrd="1" destOrd="0" parTransId="{1A04AB5F-605C-4023-984E-E7A2BD44BF35}" sibTransId="{83982CC7-430F-4A49-BDAB-3165381A22A2}"/>
    <dgm:cxn modelId="{A7D51BBA-081A-4697-AA6F-5AE213B0FC09}" srcId="{8A58A6A8-6597-4129-B178-611AB4BAECFD}" destId="{D8F558DD-DAE1-462F-97A3-17E0AB73C32B}" srcOrd="3" destOrd="0" parTransId="{A0775A40-8330-44D4-A987-A44121FD941E}" sibTransId="{ACD6138C-4130-426A-8303-2C60967DD3CB}"/>
    <dgm:cxn modelId="{2122D5C2-0CF5-4C44-9C9D-404F25863EC9}" type="presOf" srcId="{54F250CE-EAB3-4ADE-A9A2-AA6E48BF53F1}" destId="{3FB19831-0953-42A8-9D42-BDC89D22C1DC}" srcOrd="0" destOrd="0" presId="urn:microsoft.com/office/officeart/2005/8/layout/lProcess2"/>
    <dgm:cxn modelId="{D148ACC3-FB46-44C8-9695-BA07E9160503}" srcId="{54F250CE-EAB3-4ADE-A9A2-AA6E48BF53F1}" destId="{8BD5E825-CF45-4F3A-B4B7-8582F8504F0C}" srcOrd="3" destOrd="0" parTransId="{DD5AA9E6-C3F6-4BF3-8033-B2B1FA690A5A}" sibTransId="{F34771C2-7C4F-4DD3-97B3-C0C77A8D8407}"/>
    <dgm:cxn modelId="{776CECCD-5D41-4026-9570-724962F4C4A5}" type="presOf" srcId="{65A8F7F1-8987-4BB4-8625-42388280A19D}" destId="{401B242D-B879-4BE6-BD78-6F0D50CF07BC}" srcOrd="0" destOrd="0" presId="urn:microsoft.com/office/officeart/2005/8/layout/lProcess2"/>
    <dgm:cxn modelId="{B45FF6D1-F736-4FB7-92DC-2C9BC6E78D8B}" type="presOf" srcId="{C3DF8EB3-9C09-4434-97FF-9E06B6CDD60D}" destId="{B1BFD5A0-754C-4882-8D86-A5817B4552D4}" srcOrd="0" destOrd="0" presId="urn:microsoft.com/office/officeart/2005/8/layout/lProcess2"/>
    <dgm:cxn modelId="{A9F323D7-E4B6-4713-8FC2-0A03AB32B658}" type="presOf" srcId="{135C6EE2-7E1F-4546-AB5E-D0D9CDF8FB70}" destId="{6D40CA5E-ABDB-484B-8879-640DF438FC9C}" srcOrd="0" destOrd="0" presId="urn:microsoft.com/office/officeart/2005/8/layout/lProcess2"/>
    <dgm:cxn modelId="{B85DE4D7-1F8C-4D62-89FE-A982CE0A5827}" type="presOf" srcId="{8C34C7F5-A62B-4F40-A6A4-E259F6CAE9A8}" destId="{ECA05CDC-751E-4850-9F81-25A8F1EFA1F4}" srcOrd="0" destOrd="0" presId="urn:microsoft.com/office/officeart/2005/8/layout/lProcess2"/>
    <dgm:cxn modelId="{FBF4BB28-D240-4239-96A3-E7DDCA6490D6}" type="presParOf" srcId="{ECA05CDC-751E-4850-9F81-25A8F1EFA1F4}" destId="{917368FB-D243-4863-8AC7-F5DFE3333135}" srcOrd="0" destOrd="0" presId="urn:microsoft.com/office/officeart/2005/8/layout/lProcess2"/>
    <dgm:cxn modelId="{B5404DCB-D4F4-4C74-9E44-A3E8127E1EF1}" type="presParOf" srcId="{917368FB-D243-4863-8AC7-F5DFE3333135}" destId="{88D5FBD8-80AA-49DF-8A33-FD4696D0E7F5}" srcOrd="0" destOrd="0" presId="urn:microsoft.com/office/officeart/2005/8/layout/lProcess2"/>
    <dgm:cxn modelId="{7461D961-103B-43C3-B3B9-7139F052E7FA}" type="presParOf" srcId="{917368FB-D243-4863-8AC7-F5DFE3333135}" destId="{008FF272-B162-4612-9E1C-157582C7B05F}" srcOrd="1" destOrd="0" presId="urn:microsoft.com/office/officeart/2005/8/layout/lProcess2"/>
    <dgm:cxn modelId="{017276F8-23B6-4BFD-A5FC-4E300E367B99}" type="presParOf" srcId="{917368FB-D243-4863-8AC7-F5DFE3333135}" destId="{D6CCF973-B735-4202-9055-5D04663DE10E}" srcOrd="2" destOrd="0" presId="urn:microsoft.com/office/officeart/2005/8/layout/lProcess2"/>
    <dgm:cxn modelId="{C17A4CC1-7F04-4C88-9FFD-828027F5FBD7}" type="presParOf" srcId="{D6CCF973-B735-4202-9055-5D04663DE10E}" destId="{50F7CC90-9DF8-48EA-B457-EC01C72292EF}" srcOrd="0" destOrd="0" presId="urn:microsoft.com/office/officeart/2005/8/layout/lProcess2"/>
    <dgm:cxn modelId="{44AF3F3D-68BD-471A-96D1-0FC0AA6F56FB}" type="presParOf" srcId="{50F7CC90-9DF8-48EA-B457-EC01C72292EF}" destId="{401B242D-B879-4BE6-BD78-6F0D50CF07BC}" srcOrd="0" destOrd="0" presId="urn:microsoft.com/office/officeart/2005/8/layout/lProcess2"/>
    <dgm:cxn modelId="{F09AB4C8-D5FF-4165-A64F-F6086397082B}" type="presParOf" srcId="{50F7CC90-9DF8-48EA-B457-EC01C72292EF}" destId="{75E47935-5333-4FAA-9611-DDBD95C2D3D5}" srcOrd="1" destOrd="0" presId="urn:microsoft.com/office/officeart/2005/8/layout/lProcess2"/>
    <dgm:cxn modelId="{16442CD2-86FA-486A-8301-C8FE51147CD6}" type="presParOf" srcId="{50F7CC90-9DF8-48EA-B457-EC01C72292EF}" destId="{481A9E3A-6597-41B0-8D69-E5A9B875C53C}" srcOrd="2" destOrd="0" presId="urn:microsoft.com/office/officeart/2005/8/layout/lProcess2"/>
    <dgm:cxn modelId="{95A2111B-91ED-44CA-BAA5-550384951C9A}" type="presParOf" srcId="{50F7CC90-9DF8-48EA-B457-EC01C72292EF}" destId="{DB08DE30-DD7B-47AE-821E-B4B1BDB330A2}" srcOrd="3" destOrd="0" presId="urn:microsoft.com/office/officeart/2005/8/layout/lProcess2"/>
    <dgm:cxn modelId="{165D8262-EE92-41E4-B3FA-6265D4C69E94}" type="presParOf" srcId="{50F7CC90-9DF8-48EA-B457-EC01C72292EF}" destId="{E5782015-10B3-4C62-A29A-2EC8EAAF0365}" srcOrd="4" destOrd="0" presId="urn:microsoft.com/office/officeart/2005/8/layout/lProcess2"/>
    <dgm:cxn modelId="{DF188D9F-69D8-402D-A555-4906BCC19E48}" type="presParOf" srcId="{50F7CC90-9DF8-48EA-B457-EC01C72292EF}" destId="{46F6F41C-153D-4075-8DD3-244321AE9E22}" srcOrd="5" destOrd="0" presId="urn:microsoft.com/office/officeart/2005/8/layout/lProcess2"/>
    <dgm:cxn modelId="{6DC49BE3-F60C-458C-8F21-0F7FC5662984}" type="presParOf" srcId="{50F7CC90-9DF8-48EA-B457-EC01C72292EF}" destId="{613BBAE3-5B41-43D5-A7A0-F31D70832A4C}" srcOrd="6" destOrd="0" presId="urn:microsoft.com/office/officeart/2005/8/layout/lProcess2"/>
    <dgm:cxn modelId="{D52E935E-E5AD-4A59-8202-9E801E6BE264}" type="presParOf" srcId="{ECA05CDC-751E-4850-9F81-25A8F1EFA1F4}" destId="{96423831-B3C7-481E-868B-29E927568D07}" srcOrd="1" destOrd="0" presId="urn:microsoft.com/office/officeart/2005/8/layout/lProcess2"/>
    <dgm:cxn modelId="{75C2F524-5DF7-4EAF-AC9D-AB95399C1D58}" type="presParOf" srcId="{ECA05CDC-751E-4850-9F81-25A8F1EFA1F4}" destId="{7F3D510E-35DF-4DEC-8F24-13CDE4B2D498}" srcOrd="2" destOrd="0" presId="urn:microsoft.com/office/officeart/2005/8/layout/lProcess2"/>
    <dgm:cxn modelId="{85C3332C-10F2-43B1-94D0-10F15029E743}" type="presParOf" srcId="{7F3D510E-35DF-4DEC-8F24-13CDE4B2D498}" destId="{45F49700-33F6-4F50-A5C8-C991CEC33A22}" srcOrd="0" destOrd="0" presId="urn:microsoft.com/office/officeart/2005/8/layout/lProcess2"/>
    <dgm:cxn modelId="{656F90E4-8F7E-4230-BD9C-BD25D02E9B97}" type="presParOf" srcId="{7F3D510E-35DF-4DEC-8F24-13CDE4B2D498}" destId="{A67400AD-2B36-4125-AFF8-BC9BDAD95772}" srcOrd="1" destOrd="0" presId="urn:microsoft.com/office/officeart/2005/8/layout/lProcess2"/>
    <dgm:cxn modelId="{772BB096-18DB-45A9-9568-0EB18BB0E614}" type="presParOf" srcId="{7F3D510E-35DF-4DEC-8F24-13CDE4B2D498}" destId="{DEC87E57-DA76-4A20-8F10-690C90B0BB29}" srcOrd="2" destOrd="0" presId="urn:microsoft.com/office/officeart/2005/8/layout/lProcess2"/>
    <dgm:cxn modelId="{813879D6-E9BD-4D8A-AA66-CF059D40E266}" type="presParOf" srcId="{DEC87E57-DA76-4A20-8F10-690C90B0BB29}" destId="{9F979A1E-2AB2-4205-87BF-3DD0D8C31B4B}" srcOrd="0" destOrd="0" presId="urn:microsoft.com/office/officeart/2005/8/layout/lProcess2"/>
    <dgm:cxn modelId="{F3C2A795-69E4-46C5-8A28-4E586F981017}" type="presParOf" srcId="{9F979A1E-2AB2-4205-87BF-3DD0D8C31B4B}" destId="{B1BFD5A0-754C-4882-8D86-A5817B4552D4}" srcOrd="0" destOrd="0" presId="urn:microsoft.com/office/officeart/2005/8/layout/lProcess2"/>
    <dgm:cxn modelId="{830A67F3-86F0-4C7D-AFEA-D1D718F3A4F7}" type="presParOf" srcId="{9F979A1E-2AB2-4205-87BF-3DD0D8C31B4B}" destId="{AAFD6643-DC3E-4D46-99E1-56463CDE2BFA}" srcOrd="1" destOrd="0" presId="urn:microsoft.com/office/officeart/2005/8/layout/lProcess2"/>
    <dgm:cxn modelId="{5A1B0EEE-0C9E-4AC4-8787-90584ABD907B}" type="presParOf" srcId="{9F979A1E-2AB2-4205-87BF-3DD0D8C31B4B}" destId="{45B4A59D-B248-4474-91D3-06E6B151E67A}" srcOrd="2" destOrd="0" presId="urn:microsoft.com/office/officeart/2005/8/layout/lProcess2"/>
    <dgm:cxn modelId="{D63C8C03-DCDB-41D8-ACC9-023D0477C8CC}" type="presParOf" srcId="{9F979A1E-2AB2-4205-87BF-3DD0D8C31B4B}" destId="{50ABB4F1-2FE3-4D29-8851-E4A0E9CB6544}" srcOrd="3" destOrd="0" presId="urn:microsoft.com/office/officeart/2005/8/layout/lProcess2"/>
    <dgm:cxn modelId="{607FD718-AB46-487F-B4B4-42A4257E2A8E}" type="presParOf" srcId="{9F979A1E-2AB2-4205-87BF-3DD0D8C31B4B}" destId="{0B8B4266-B8E6-4374-B7E3-2612C1462569}" srcOrd="4" destOrd="0" presId="urn:microsoft.com/office/officeart/2005/8/layout/lProcess2"/>
    <dgm:cxn modelId="{1247990A-2D97-4B2A-B2D7-630A0DB0F81D}" type="presParOf" srcId="{9F979A1E-2AB2-4205-87BF-3DD0D8C31B4B}" destId="{3832D678-5AA7-4426-8741-284AE3E10BF7}" srcOrd="5" destOrd="0" presId="urn:microsoft.com/office/officeart/2005/8/layout/lProcess2"/>
    <dgm:cxn modelId="{FEC93F28-DA30-4066-ABDD-63CA9F1C5045}" type="presParOf" srcId="{9F979A1E-2AB2-4205-87BF-3DD0D8C31B4B}" destId="{2EA2881A-B9EB-4452-8404-3C73D3245A89}" srcOrd="6" destOrd="0" presId="urn:microsoft.com/office/officeart/2005/8/layout/lProcess2"/>
    <dgm:cxn modelId="{32EA9C0A-1CBB-435A-BE44-69D17FE31F81}" type="presParOf" srcId="{ECA05CDC-751E-4850-9F81-25A8F1EFA1F4}" destId="{B0837463-878A-4FB2-9688-9EB622EE1A3D}" srcOrd="3" destOrd="0" presId="urn:microsoft.com/office/officeart/2005/8/layout/lProcess2"/>
    <dgm:cxn modelId="{80B537E3-BD9C-446C-8AF5-94C00B994D00}" type="presParOf" srcId="{ECA05CDC-751E-4850-9F81-25A8F1EFA1F4}" destId="{4A8F3DB6-5D30-4C5B-951A-60F2EDC41BA2}" srcOrd="4" destOrd="0" presId="urn:microsoft.com/office/officeart/2005/8/layout/lProcess2"/>
    <dgm:cxn modelId="{F1779610-1455-4EB1-82F4-F7BB089DA460}" type="presParOf" srcId="{4A8F3DB6-5D30-4C5B-951A-60F2EDC41BA2}" destId="{3FB19831-0953-42A8-9D42-BDC89D22C1DC}" srcOrd="0" destOrd="0" presId="urn:microsoft.com/office/officeart/2005/8/layout/lProcess2"/>
    <dgm:cxn modelId="{69F317DF-C1F4-4333-B9E2-624E4CEA3AAF}" type="presParOf" srcId="{4A8F3DB6-5D30-4C5B-951A-60F2EDC41BA2}" destId="{EA29A892-DCF9-4FA0-A6FF-01D062FB0FDD}" srcOrd="1" destOrd="0" presId="urn:microsoft.com/office/officeart/2005/8/layout/lProcess2"/>
    <dgm:cxn modelId="{7C0227F8-FCB3-442B-AA05-2A30B43CE68A}" type="presParOf" srcId="{4A8F3DB6-5D30-4C5B-951A-60F2EDC41BA2}" destId="{EB6FCAB4-C13B-48BC-B4A0-07E458B077A2}" srcOrd="2" destOrd="0" presId="urn:microsoft.com/office/officeart/2005/8/layout/lProcess2"/>
    <dgm:cxn modelId="{46E730A3-7CCC-4D2D-9B10-95DF79FD35B8}" type="presParOf" srcId="{EB6FCAB4-C13B-48BC-B4A0-07E458B077A2}" destId="{69F33144-D19E-4422-961E-28489436EB86}" srcOrd="0" destOrd="0" presId="urn:microsoft.com/office/officeart/2005/8/layout/lProcess2"/>
    <dgm:cxn modelId="{0A5377AB-3FF3-4DCD-9908-26C6A9F62254}" type="presParOf" srcId="{69F33144-D19E-4422-961E-28489436EB86}" destId="{851FB165-F595-4067-BF12-B2CC6843FF49}" srcOrd="0" destOrd="0" presId="urn:microsoft.com/office/officeart/2005/8/layout/lProcess2"/>
    <dgm:cxn modelId="{C2A62AE8-6D3D-4C7D-B6A3-2F62F9972D5A}" type="presParOf" srcId="{69F33144-D19E-4422-961E-28489436EB86}" destId="{B3EF6F51-9841-4895-A119-8879B0512CA8}" srcOrd="1" destOrd="0" presId="urn:microsoft.com/office/officeart/2005/8/layout/lProcess2"/>
    <dgm:cxn modelId="{7269DAF2-30C7-4D1F-99C3-884ED93208FA}" type="presParOf" srcId="{69F33144-D19E-4422-961E-28489436EB86}" destId="{6D40CA5E-ABDB-484B-8879-640DF438FC9C}" srcOrd="2" destOrd="0" presId="urn:microsoft.com/office/officeart/2005/8/layout/lProcess2"/>
    <dgm:cxn modelId="{42161061-BDBB-45BC-BA37-290B17B66EB9}" type="presParOf" srcId="{69F33144-D19E-4422-961E-28489436EB86}" destId="{DACEF1E5-C042-4019-AB41-A7FEFD81A9D9}" srcOrd="3" destOrd="0" presId="urn:microsoft.com/office/officeart/2005/8/layout/lProcess2"/>
    <dgm:cxn modelId="{6851A044-24C9-43E9-B4CA-54D8BEC1A2C4}" type="presParOf" srcId="{69F33144-D19E-4422-961E-28489436EB86}" destId="{75803265-0EBB-4B7A-BDA4-F4BBD5D19A53}" srcOrd="4" destOrd="0" presId="urn:microsoft.com/office/officeart/2005/8/layout/lProcess2"/>
    <dgm:cxn modelId="{8203BF55-D84E-455C-944F-CD10D1601D0D}" type="presParOf" srcId="{69F33144-D19E-4422-961E-28489436EB86}" destId="{6B43B658-63CB-4580-AFA9-47FFD16DE753}" srcOrd="5" destOrd="0" presId="urn:microsoft.com/office/officeart/2005/8/layout/lProcess2"/>
    <dgm:cxn modelId="{CCCF87BC-E438-456F-87A3-E269A065BCD7}" type="presParOf" srcId="{69F33144-D19E-4422-961E-28489436EB86}" destId="{00925C83-0563-4CE9-A2C7-2842601CAFD6}" srcOrd="6" destOrd="0" presId="urn:microsoft.com/office/officeart/2005/8/layout/lProcess2"/>
  </dgm:cxnLst>
  <dgm:bg>
    <a:solidFill>
      <a:srgbClr val="EEEDE9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258DE5-3DDB-4B56-A2DE-BDC0A9C766B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132A0F0C-6FA4-4817-BCEA-B07C20B42DF3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Service Offerings</a:t>
          </a:r>
        </a:p>
      </dgm:t>
    </dgm:pt>
    <dgm:pt modelId="{C6F57B2C-57E5-4D05-81A2-7FA283EF6A3C}" type="parTrans" cxnId="{43185200-AE11-4F5D-A3A2-32A213A36095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E7B31333-06F9-492A-8073-5C4EB5B66417}" type="sibTrans" cxnId="{43185200-AE11-4F5D-A3A2-32A213A36095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98DD9816-2123-4251-A588-90912E9B82FC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Platform Migration</a:t>
          </a:r>
        </a:p>
      </dgm:t>
    </dgm:pt>
    <dgm:pt modelId="{C3C58919-509F-4DA3-8418-1C99D33606A5}" type="parTrans" cxnId="{A663C1C8-522D-468D-A254-ABBED6150DEE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7F9F5ED5-7A31-4F0B-A639-55F59EE520B7}" type="sibTrans" cxnId="{A663C1C8-522D-468D-A254-ABBED6150DEE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03A2CACD-2488-4205-8177-80BEE9C926E2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Autonomous Data Lakehouse</a:t>
          </a:r>
        </a:p>
      </dgm:t>
    </dgm:pt>
    <dgm:pt modelId="{1D72D80F-0202-4D78-ACD8-3B51A266A7BB}" type="parTrans" cxnId="{29273E36-E61F-43BC-8C68-0BF394DAB0A7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C5649491-E2CA-4BB9-92E7-7F692E7C2024}" type="sibTrans" cxnId="{29273E36-E61F-43BC-8C68-0BF394DAB0A7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509FCD94-DB3B-444E-AFEB-802B348CB869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Enterprise Governance in Unity </a:t>
          </a:r>
          <a:r>
            <a:rPr lang="en-IN" sz="1000" b="1" dirty="0" err="1">
              <a:latin typeface="DM Sans" pitchFamily="2" charset="0"/>
            </a:rPr>
            <a:t>Catalog</a:t>
          </a:r>
          <a:endParaRPr lang="en-IN" sz="1000" b="1" dirty="0">
            <a:latin typeface="DM Sans" pitchFamily="2" charset="0"/>
          </a:endParaRPr>
        </a:p>
      </dgm:t>
    </dgm:pt>
    <dgm:pt modelId="{F9590BA5-91BF-4670-868B-77897998B3F7}" type="parTrans" cxnId="{416CDFD8-C060-4902-A963-E4FFB2641700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DE1FCCBA-C37C-4C58-8803-158F10DAB865}" type="sibTrans" cxnId="{416CDFD8-C060-4902-A963-E4FFB2641700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051A16FA-D17B-4497-A069-A517054F5CBB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Datawarehouse using Databricks SQL</a:t>
          </a:r>
        </a:p>
      </dgm:t>
    </dgm:pt>
    <dgm:pt modelId="{E1D0C612-4C41-49D5-A69D-3D56595CE7D3}" type="parTrans" cxnId="{2F146F41-3E69-4257-BE37-A77986DA95A1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7EDA63D9-69DD-4737-8C32-330CD712FDDA}" type="sibTrans" cxnId="{2F146F41-3E69-4257-BE37-A77986DA95A1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C0236D78-D411-4D7C-A4C2-5484631283DE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Legacy EDW to Databricks</a:t>
          </a:r>
        </a:p>
      </dgm:t>
    </dgm:pt>
    <dgm:pt modelId="{0D3E6D81-5DE6-4BA0-92FB-797B3CF12BB6}" type="parTrans" cxnId="{2A88BC10-A448-44F9-A629-3EF4BA93915D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331F4364-0376-49F3-86DF-F6EA43EE779C}" type="sibTrans" cxnId="{2A88BC10-A448-44F9-A629-3EF4BA93915D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9D5D2B70-E18E-407D-97F1-BFDE8961D712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Hadoop to </a:t>
          </a:r>
        </a:p>
        <a:p>
          <a:r>
            <a:rPr lang="en-IN" sz="1000" b="1" dirty="0">
              <a:latin typeface="DM Sans" pitchFamily="2" charset="0"/>
            </a:rPr>
            <a:t>Databricks</a:t>
          </a:r>
        </a:p>
      </dgm:t>
    </dgm:pt>
    <dgm:pt modelId="{4022A068-5527-47DF-9614-C185DF81BA33}" type="parTrans" cxnId="{D4CA69BC-963A-408F-AAE4-ED42435A7DD9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0E5E65F0-DDCD-4DB4-8C14-850FB06F086B}" type="sibTrans" cxnId="{D4CA69BC-963A-408F-AAE4-ED42435A7DD9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D9202F7D-37B0-4612-801C-75B591AF4A11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SAS to Databricks</a:t>
          </a:r>
        </a:p>
      </dgm:t>
    </dgm:pt>
    <dgm:pt modelId="{6A6FDE27-5EF2-4C99-8216-348605505273}" type="parTrans" cxnId="{97A2E477-16EA-4F09-A723-707249904893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18D01E09-05DA-42CF-A192-34ACF401F536}" type="sibTrans" cxnId="{97A2E477-16EA-4F09-A723-707249904893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5AEC9D5C-557C-4FC6-8315-69BD3746CA66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Enterprise Medallion Layer Build</a:t>
          </a:r>
        </a:p>
      </dgm:t>
    </dgm:pt>
    <dgm:pt modelId="{563EC87F-3D41-4264-804D-E671011557CD}" type="parTrans" cxnId="{AB85EF07-BFEC-44EE-B48C-4CBC4EE552C3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173DEEB4-5CB1-4913-8B0C-B86A614124E4}" type="sibTrans" cxnId="{AB85EF07-BFEC-44EE-B48C-4CBC4EE552C3}">
      <dgm:prSet/>
      <dgm:spPr/>
      <dgm:t>
        <a:bodyPr/>
        <a:lstStyle/>
        <a:p>
          <a:endParaRPr lang="en-IN" sz="1000" b="1">
            <a:latin typeface="DM Sans" pitchFamily="2" charset="0"/>
          </a:endParaRPr>
        </a:p>
      </dgm:t>
    </dgm:pt>
    <dgm:pt modelId="{13B4FD11-E88F-4FB3-9825-633AF59E3E01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Autonomous Operations</a:t>
          </a:r>
        </a:p>
      </dgm:t>
    </dgm:pt>
    <dgm:pt modelId="{6B13AC44-4EE2-4BF6-A538-6D4E360A64C8}" type="parTrans" cxnId="{B75EEE7D-1725-48CC-BB2D-F9B15CB26DF6}">
      <dgm:prSet/>
      <dgm:spPr/>
      <dgm:t>
        <a:bodyPr/>
        <a:lstStyle/>
        <a:p>
          <a:endParaRPr lang="en-IN" sz="1000" b="1"/>
        </a:p>
      </dgm:t>
    </dgm:pt>
    <dgm:pt modelId="{C7C51F74-AD1B-461C-9949-C4CD2A35FCE9}" type="sibTrans" cxnId="{B75EEE7D-1725-48CC-BB2D-F9B15CB26DF6}">
      <dgm:prSet/>
      <dgm:spPr/>
      <dgm:t>
        <a:bodyPr/>
        <a:lstStyle/>
        <a:p>
          <a:endParaRPr lang="en-IN" sz="1000" b="1"/>
        </a:p>
      </dgm:t>
    </dgm:pt>
    <dgm:pt modelId="{EDE65852-D58B-4D61-9C15-E12A52AEC8B5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Intelligent </a:t>
          </a:r>
          <a:r>
            <a:rPr lang="en-IN" sz="1000" b="1" dirty="0" err="1">
              <a:latin typeface="DM Sans" pitchFamily="2" charset="0"/>
            </a:rPr>
            <a:t>PlatformOps</a:t>
          </a:r>
          <a:endParaRPr lang="en-IN" sz="1000" b="1" dirty="0">
            <a:latin typeface="DM Sans" pitchFamily="2" charset="0"/>
          </a:endParaRPr>
        </a:p>
      </dgm:t>
    </dgm:pt>
    <dgm:pt modelId="{5EA673D9-71B3-4BED-A317-46A099585A73}" type="parTrans" cxnId="{11A2C2C0-E57A-4BF5-B2E9-C965AA944BD8}">
      <dgm:prSet/>
      <dgm:spPr/>
      <dgm:t>
        <a:bodyPr/>
        <a:lstStyle/>
        <a:p>
          <a:endParaRPr lang="en-IN" sz="1000" b="1"/>
        </a:p>
      </dgm:t>
    </dgm:pt>
    <dgm:pt modelId="{80EA7DC0-E30A-4CC5-9EF4-D0BC5479CF09}" type="sibTrans" cxnId="{11A2C2C0-E57A-4BF5-B2E9-C965AA944BD8}">
      <dgm:prSet/>
      <dgm:spPr/>
      <dgm:t>
        <a:bodyPr/>
        <a:lstStyle/>
        <a:p>
          <a:endParaRPr lang="en-IN" sz="1000" b="1"/>
        </a:p>
      </dgm:t>
    </dgm:pt>
    <dgm:pt modelId="{103944EA-2F56-4D78-990D-42F3CCDB5485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Databricks Managed Services</a:t>
          </a:r>
        </a:p>
      </dgm:t>
    </dgm:pt>
    <dgm:pt modelId="{9D2EFE13-B40D-4C4D-B2E1-B85E5D186997}" type="parTrans" cxnId="{C61749EB-1515-49C4-83C7-6CD3FFD06537}">
      <dgm:prSet/>
      <dgm:spPr/>
      <dgm:t>
        <a:bodyPr/>
        <a:lstStyle/>
        <a:p>
          <a:endParaRPr lang="en-IN" sz="1000" b="1"/>
        </a:p>
      </dgm:t>
    </dgm:pt>
    <dgm:pt modelId="{83B7FB12-92CF-4E63-90E9-EAB3D62029A5}" type="sibTrans" cxnId="{C61749EB-1515-49C4-83C7-6CD3FFD06537}">
      <dgm:prSet/>
      <dgm:spPr/>
      <dgm:t>
        <a:bodyPr/>
        <a:lstStyle/>
        <a:p>
          <a:endParaRPr lang="en-IN" sz="1000" b="1"/>
        </a:p>
      </dgm:t>
    </dgm:pt>
    <dgm:pt modelId="{42B136EF-3DA5-4494-8E79-2CC8DCDEEDDA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Intelligent Agentic Apps</a:t>
          </a:r>
        </a:p>
      </dgm:t>
    </dgm:pt>
    <dgm:pt modelId="{E9EF6E8F-3CF8-4C70-8F4F-0CE16BE76AA5}" type="parTrans" cxnId="{90722C44-1A9B-4D22-8500-BFC76DD9B8B9}">
      <dgm:prSet/>
      <dgm:spPr/>
      <dgm:t>
        <a:bodyPr/>
        <a:lstStyle/>
        <a:p>
          <a:endParaRPr lang="en-IN" sz="1000" b="1"/>
        </a:p>
      </dgm:t>
    </dgm:pt>
    <dgm:pt modelId="{C6C6B50B-4EEA-4149-B778-90436A538D5A}" type="sibTrans" cxnId="{90722C44-1A9B-4D22-8500-BFC76DD9B8B9}">
      <dgm:prSet/>
      <dgm:spPr/>
      <dgm:t>
        <a:bodyPr/>
        <a:lstStyle/>
        <a:p>
          <a:endParaRPr lang="en-IN" sz="1000" b="1"/>
        </a:p>
      </dgm:t>
    </dgm:pt>
    <dgm:pt modelId="{6E268382-394B-4E79-9DD3-B3C8C24BC33F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GenAI Engineering – LLM &amp; RAG</a:t>
          </a:r>
        </a:p>
      </dgm:t>
    </dgm:pt>
    <dgm:pt modelId="{D33DB73D-EBBE-40ED-A9B6-A0F7297A228D}" type="parTrans" cxnId="{7ED45CFD-E602-489A-864F-4D750AC4E133}">
      <dgm:prSet/>
      <dgm:spPr/>
      <dgm:t>
        <a:bodyPr/>
        <a:lstStyle/>
        <a:p>
          <a:endParaRPr lang="en-IN" sz="1000" b="1"/>
        </a:p>
      </dgm:t>
    </dgm:pt>
    <dgm:pt modelId="{FDD1A910-25BF-40F2-BA93-C18C2253B0AC}" type="sibTrans" cxnId="{7ED45CFD-E602-489A-864F-4D750AC4E133}">
      <dgm:prSet/>
      <dgm:spPr/>
      <dgm:t>
        <a:bodyPr/>
        <a:lstStyle/>
        <a:p>
          <a:endParaRPr lang="en-IN" sz="1000" b="1"/>
        </a:p>
      </dgm:t>
    </dgm:pt>
    <dgm:pt modelId="{7CF8DBB0-D12A-4D6A-9E46-ABCAED57C828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Conversational Intelligence</a:t>
          </a:r>
        </a:p>
      </dgm:t>
    </dgm:pt>
    <dgm:pt modelId="{AF8FB21C-9F88-4EE4-ADDD-B2662A93AD6B}" type="parTrans" cxnId="{28E1199A-C59E-486C-9837-48142E6BBFED}">
      <dgm:prSet/>
      <dgm:spPr/>
      <dgm:t>
        <a:bodyPr/>
        <a:lstStyle/>
        <a:p>
          <a:endParaRPr lang="en-IN" sz="1000" b="1"/>
        </a:p>
      </dgm:t>
    </dgm:pt>
    <dgm:pt modelId="{C28357AB-97D5-415E-ADBD-7CEAF68FC3F2}" type="sibTrans" cxnId="{28E1199A-C59E-486C-9837-48142E6BBFED}">
      <dgm:prSet/>
      <dgm:spPr/>
      <dgm:t>
        <a:bodyPr/>
        <a:lstStyle/>
        <a:p>
          <a:endParaRPr lang="en-IN" sz="1000" b="1"/>
        </a:p>
      </dgm:t>
    </dgm:pt>
    <dgm:pt modelId="{AD3900CE-B80D-4A3C-BF2D-B0D0CCBDA939}">
      <dgm:prSet phldrT="[Text]" phldr="0" custT="1"/>
      <dgm:spPr/>
      <dgm:t>
        <a:bodyPr/>
        <a:lstStyle/>
        <a:p>
          <a:r>
            <a:rPr lang="en-IN" sz="1000" b="1" dirty="0">
              <a:latin typeface="DM Sans" pitchFamily="2" charset="0"/>
            </a:rPr>
            <a:t>AI-Ready Data Foundation</a:t>
          </a:r>
        </a:p>
      </dgm:t>
    </dgm:pt>
    <dgm:pt modelId="{7EACE6B6-A3A5-4FFB-92B5-42DA74935574}" type="parTrans" cxnId="{D0DA844D-671F-4E69-A0C0-EE5A01A2259A}">
      <dgm:prSet/>
      <dgm:spPr/>
      <dgm:t>
        <a:bodyPr/>
        <a:lstStyle/>
        <a:p>
          <a:endParaRPr lang="en-IN" sz="1000"/>
        </a:p>
      </dgm:t>
    </dgm:pt>
    <dgm:pt modelId="{B04997C5-0749-41E2-AC0A-339CEC136AC0}" type="sibTrans" cxnId="{D0DA844D-671F-4E69-A0C0-EE5A01A2259A}">
      <dgm:prSet/>
      <dgm:spPr/>
      <dgm:t>
        <a:bodyPr/>
        <a:lstStyle/>
        <a:p>
          <a:endParaRPr lang="en-IN" sz="1000"/>
        </a:p>
      </dgm:t>
    </dgm:pt>
    <dgm:pt modelId="{306DD2A8-4A36-4329-AC42-ADF9CF0707E8}" type="pres">
      <dgm:prSet presAssocID="{5F258DE5-3DDB-4B56-A2DE-BDC0A9C766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20D909-CB99-407D-A8E9-37F2812A8B4F}" type="pres">
      <dgm:prSet presAssocID="{132A0F0C-6FA4-4817-BCEA-B07C20B42DF3}" presName="hierRoot1" presStyleCnt="0"/>
      <dgm:spPr/>
    </dgm:pt>
    <dgm:pt modelId="{8021B52C-0076-446F-8E33-635BFEA0D258}" type="pres">
      <dgm:prSet presAssocID="{132A0F0C-6FA4-4817-BCEA-B07C20B42DF3}" presName="composite" presStyleCnt="0"/>
      <dgm:spPr/>
    </dgm:pt>
    <dgm:pt modelId="{A21B0EFF-D162-41E1-A0B2-23019DD44478}" type="pres">
      <dgm:prSet presAssocID="{132A0F0C-6FA4-4817-BCEA-B07C20B42DF3}" presName="background" presStyleLbl="node0" presStyleIdx="0" presStyleCnt="1"/>
      <dgm:spPr/>
    </dgm:pt>
    <dgm:pt modelId="{9C9F691C-CD20-4EC5-81F3-D96639BA30C1}" type="pres">
      <dgm:prSet presAssocID="{132A0F0C-6FA4-4817-BCEA-B07C20B42DF3}" presName="text" presStyleLbl="fgAcc0" presStyleIdx="0" presStyleCnt="1">
        <dgm:presLayoutVars>
          <dgm:chPref val="3"/>
        </dgm:presLayoutVars>
      </dgm:prSet>
      <dgm:spPr/>
    </dgm:pt>
    <dgm:pt modelId="{5098B002-3FAF-4C3E-91FF-DD4F53EF6CF6}" type="pres">
      <dgm:prSet presAssocID="{132A0F0C-6FA4-4817-BCEA-B07C20B42DF3}" presName="hierChild2" presStyleCnt="0"/>
      <dgm:spPr/>
    </dgm:pt>
    <dgm:pt modelId="{E08C6EB6-47E4-4442-AF8D-7FBA6A5F9526}" type="pres">
      <dgm:prSet presAssocID="{7EACE6B6-A3A5-4FFB-92B5-42DA74935574}" presName="Name10" presStyleLbl="parChTrans1D2" presStyleIdx="0" presStyleCnt="3"/>
      <dgm:spPr/>
    </dgm:pt>
    <dgm:pt modelId="{0BCA99FB-7BAE-4CBF-9EEA-7C14839C4C35}" type="pres">
      <dgm:prSet presAssocID="{AD3900CE-B80D-4A3C-BF2D-B0D0CCBDA939}" presName="hierRoot2" presStyleCnt="0"/>
      <dgm:spPr/>
    </dgm:pt>
    <dgm:pt modelId="{CACA4C75-DB8E-408B-9C80-65119DD1E6CC}" type="pres">
      <dgm:prSet presAssocID="{AD3900CE-B80D-4A3C-BF2D-B0D0CCBDA939}" presName="composite2" presStyleCnt="0"/>
      <dgm:spPr/>
    </dgm:pt>
    <dgm:pt modelId="{DF5A7085-AE0C-4C36-BF65-EF2A9B8584B2}" type="pres">
      <dgm:prSet presAssocID="{AD3900CE-B80D-4A3C-BF2D-B0D0CCBDA939}" presName="background2" presStyleLbl="node2" presStyleIdx="0" presStyleCnt="3"/>
      <dgm:spPr/>
    </dgm:pt>
    <dgm:pt modelId="{9CE336FD-E675-41EE-B771-915F6A578755}" type="pres">
      <dgm:prSet presAssocID="{AD3900CE-B80D-4A3C-BF2D-B0D0CCBDA939}" presName="text2" presStyleLbl="fgAcc2" presStyleIdx="0" presStyleCnt="3">
        <dgm:presLayoutVars>
          <dgm:chPref val="3"/>
        </dgm:presLayoutVars>
      </dgm:prSet>
      <dgm:spPr/>
    </dgm:pt>
    <dgm:pt modelId="{725645C6-3ECE-4F18-A34E-FCE1B90CF901}" type="pres">
      <dgm:prSet presAssocID="{AD3900CE-B80D-4A3C-BF2D-B0D0CCBDA939}" presName="hierChild3" presStyleCnt="0"/>
      <dgm:spPr/>
    </dgm:pt>
    <dgm:pt modelId="{80153390-1582-4A1D-BF45-5DFF1513858C}" type="pres">
      <dgm:prSet presAssocID="{C3C58919-509F-4DA3-8418-1C99D33606A5}" presName="Name17" presStyleLbl="parChTrans1D3" presStyleIdx="0" presStyleCnt="6"/>
      <dgm:spPr/>
    </dgm:pt>
    <dgm:pt modelId="{7D946460-FE1E-4469-9DC3-C7E238DC53FB}" type="pres">
      <dgm:prSet presAssocID="{98DD9816-2123-4251-A588-90912E9B82FC}" presName="hierRoot3" presStyleCnt="0"/>
      <dgm:spPr/>
    </dgm:pt>
    <dgm:pt modelId="{6302CDCA-85C7-4B77-AE88-189F5509A23F}" type="pres">
      <dgm:prSet presAssocID="{98DD9816-2123-4251-A588-90912E9B82FC}" presName="composite3" presStyleCnt="0"/>
      <dgm:spPr/>
    </dgm:pt>
    <dgm:pt modelId="{CE1AEDA2-D024-4533-9326-32098D46C679}" type="pres">
      <dgm:prSet presAssocID="{98DD9816-2123-4251-A588-90912E9B82FC}" presName="background3" presStyleLbl="node3" presStyleIdx="0" presStyleCnt="6"/>
      <dgm:spPr/>
    </dgm:pt>
    <dgm:pt modelId="{82771188-6871-4B35-8E23-84EEAB991911}" type="pres">
      <dgm:prSet presAssocID="{98DD9816-2123-4251-A588-90912E9B82FC}" presName="text3" presStyleLbl="fgAcc3" presStyleIdx="0" presStyleCnt="6">
        <dgm:presLayoutVars>
          <dgm:chPref val="3"/>
        </dgm:presLayoutVars>
      </dgm:prSet>
      <dgm:spPr/>
    </dgm:pt>
    <dgm:pt modelId="{0B2ABC3B-47F8-4978-95D2-A0DBA3082ABF}" type="pres">
      <dgm:prSet presAssocID="{98DD9816-2123-4251-A588-90912E9B82FC}" presName="hierChild4" presStyleCnt="0"/>
      <dgm:spPr/>
    </dgm:pt>
    <dgm:pt modelId="{0E30B827-E676-4AAB-A47F-9EAD95693890}" type="pres">
      <dgm:prSet presAssocID="{0D3E6D81-5DE6-4BA0-92FB-797B3CF12BB6}" presName="Name23" presStyleLbl="parChTrans1D4" presStyleIdx="0" presStyleCnt="6"/>
      <dgm:spPr/>
    </dgm:pt>
    <dgm:pt modelId="{EB09ADC4-B7D6-4AF3-A667-95CFD9F95B34}" type="pres">
      <dgm:prSet presAssocID="{C0236D78-D411-4D7C-A4C2-5484631283DE}" presName="hierRoot4" presStyleCnt="0"/>
      <dgm:spPr/>
    </dgm:pt>
    <dgm:pt modelId="{F62DAD12-7067-46BA-984A-14C52A35B891}" type="pres">
      <dgm:prSet presAssocID="{C0236D78-D411-4D7C-A4C2-5484631283DE}" presName="composite4" presStyleCnt="0"/>
      <dgm:spPr/>
    </dgm:pt>
    <dgm:pt modelId="{FA93C91A-5C8D-48A9-AD79-17E6A813D44F}" type="pres">
      <dgm:prSet presAssocID="{C0236D78-D411-4D7C-A4C2-5484631283DE}" presName="background4" presStyleLbl="node4" presStyleIdx="0" presStyleCnt="6"/>
      <dgm:spPr/>
    </dgm:pt>
    <dgm:pt modelId="{29011D3B-0B8C-487D-8CBB-BFD9415D7B12}" type="pres">
      <dgm:prSet presAssocID="{C0236D78-D411-4D7C-A4C2-5484631283DE}" presName="text4" presStyleLbl="fgAcc4" presStyleIdx="0" presStyleCnt="6">
        <dgm:presLayoutVars>
          <dgm:chPref val="3"/>
        </dgm:presLayoutVars>
      </dgm:prSet>
      <dgm:spPr/>
    </dgm:pt>
    <dgm:pt modelId="{613062DA-0673-4B5B-87A6-BB6027985116}" type="pres">
      <dgm:prSet presAssocID="{C0236D78-D411-4D7C-A4C2-5484631283DE}" presName="hierChild5" presStyleCnt="0"/>
      <dgm:spPr/>
    </dgm:pt>
    <dgm:pt modelId="{F68D6613-8D41-4A62-BDF4-C67117F73670}" type="pres">
      <dgm:prSet presAssocID="{4022A068-5527-47DF-9614-C185DF81BA33}" presName="Name23" presStyleLbl="parChTrans1D4" presStyleIdx="1" presStyleCnt="6"/>
      <dgm:spPr/>
    </dgm:pt>
    <dgm:pt modelId="{9E60ED03-D8D6-4712-88CB-798850855A82}" type="pres">
      <dgm:prSet presAssocID="{9D5D2B70-E18E-407D-97F1-BFDE8961D712}" presName="hierRoot4" presStyleCnt="0"/>
      <dgm:spPr/>
    </dgm:pt>
    <dgm:pt modelId="{BEB54F35-3D9B-4A8C-AAAC-7A604B954E4B}" type="pres">
      <dgm:prSet presAssocID="{9D5D2B70-E18E-407D-97F1-BFDE8961D712}" presName="composite4" presStyleCnt="0"/>
      <dgm:spPr/>
    </dgm:pt>
    <dgm:pt modelId="{84E45C17-2AC6-45C6-B46A-46F420A3B6F6}" type="pres">
      <dgm:prSet presAssocID="{9D5D2B70-E18E-407D-97F1-BFDE8961D712}" presName="background4" presStyleLbl="node4" presStyleIdx="1" presStyleCnt="6"/>
      <dgm:spPr/>
    </dgm:pt>
    <dgm:pt modelId="{E20FE801-6F35-49D1-838D-C4BE4487CDB3}" type="pres">
      <dgm:prSet presAssocID="{9D5D2B70-E18E-407D-97F1-BFDE8961D712}" presName="text4" presStyleLbl="fgAcc4" presStyleIdx="1" presStyleCnt="6">
        <dgm:presLayoutVars>
          <dgm:chPref val="3"/>
        </dgm:presLayoutVars>
      </dgm:prSet>
      <dgm:spPr/>
    </dgm:pt>
    <dgm:pt modelId="{7880D104-3BC5-4882-8807-CB6021098954}" type="pres">
      <dgm:prSet presAssocID="{9D5D2B70-E18E-407D-97F1-BFDE8961D712}" presName="hierChild5" presStyleCnt="0"/>
      <dgm:spPr/>
    </dgm:pt>
    <dgm:pt modelId="{5B37BBC3-B551-444E-A764-8C51F0E71249}" type="pres">
      <dgm:prSet presAssocID="{6A6FDE27-5EF2-4C99-8216-348605505273}" presName="Name23" presStyleLbl="parChTrans1D4" presStyleIdx="2" presStyleCnt="6"/>
      <dgm:spPr/>
    </dgm:pt>
    <dgm:pt modelId="{79B3B706-23B9-45ED-AA0F-3A44DEB6D259}" type="pres">
      <dgm:prSet presAssocID="{D9202F7D-37B0-4612-801C-75B591AF4A11}" presName="hierRoot4" presStyleCnt="0"/>
      <dgm:spPr/>
    </dgm:pt>
    <dgm:pt modelId="{D880C555-C388-4091-B31D-5659DD95201A}" type="pres">
      <dgm:prSet presAssocID="{D9202F7D-37B0-4612-801C-75B591AF4A11}" presName="composite4" presStyleCnt="0"/>
      <dgm:spPr/>
    </dgm:pt>
    <dgm:pt modelId="{1CACA43E-25A7-4754-BBB2-B85BBC7A195E}" type="pres">
      <dgm:prSet presAssocID="{D9202F7D-37B0-4612-801C-75B591AF4A11}" presName="background4" presStyleLbl="node4" presStyleIdx="2" presStyleCnt="6"/>
      <dgm:spPr/>
    </dgm:pt>
    <dgm:pt modelId="{3E13E8A4-A27A-405C-A289-5E5F34BF527C}" type="pres">
      <dgm:prSet presAssocID="{D9202F7D-37B0-4612-801C-75B591AF4A11}" presName="text4" presStyleLbl="fgAcc4" presStyleIdx="2" presStyleCnt="6">
        <dgm:presLayoutVars>
          <dgm:chPref val="3"/>
        </dgm:presLayoutVars>
      </dgm:prSet>
      <dgm:spPr/>
    </dgm:pt>
    <dgm:pt modelId="{E6BD8AA2-3680-4481-9D30-9BC21FE273C3}" type="pres">
      <dgm:prSet presAssocID="{D9202F7D-37B0-4612-801C-75B591AF4A11}" presName="hierChild5" presStyleCnt="0"/>
      <dgm:spPr/>
    </dgm:pt>
    <dgm:pt modelId="{9029C51F-9BF7-4365-AFAE-47A32327ED00}" type="pres">
      <dgm:prSet presAssocID="{1D72D80F-0202-4D78-ACD8-3B51A266A7BB}" presName="Name17" presStyleLbl="parChTrans1D3" presStyleIdx="1" presStyleCnt="6"/>
      <dgm:spPr/>
    </dgm:pt>
    <dgm:pt modelId="{528CFA54-B483-4ED6-B659-9B1B46294660}" type="pres">
      <dgm:prSet presAssocID="{03A2CACD-2488-4205-8177-80BEE9C926E2}" presName="hierRoot3" presStyleCnt="0"/>
      <dgm:spPr/>
    </dgm:pt>
    <dgm:pt modelId="{4FB4C246-3F68-4820-B9FF-F4B039F320A6}" type="pres">
      <dgm:prSet presAssocID="{03A2CACD-2488-4205-8177-80BEE9C926E2}" presName="composite3" presStyleCnt="0"/>
      <dgm:spPr/>
    </dgm:pt>
    <dgm:pt modelId="{BB29BD88-BE12-40BD-9171-CC3F502F0FC1}" type="pres">
      <dgm:prSet presAssocID="{03A2CACD-2488-4205-8177-80BEE9C926E2}" presName="background3" presStyleLbl="node3" presStyleIdx="1" presStyleCnt="6"/>
      <dgm:spPr/>
    </dgm:pt>
    <dgm:pt modelId="{459BD1C3-D356-45FC-B1E9-0B0BF6DDCF89}" type="pres">
      <dgm:prSet presAssocID="{03A2CACD-2488-4205-8177-80BEE9C926E2}" presName="text3" presStyleLbl="fgAcc3" presStyleIdx="1" presStyleCnt="6">
        <dgm:presLayoutVars>
          <dgm:chPref val="3"/>
        </dgm:presLayoutVars>
      </dgm:prSet>
      <dgm:spPr/>
    </dgm:pt>
    <dgm:pt modelId="{A58BE84F-C516-474A-9A7D-13771DE67837}" type="pres">
      <dgm:prSet presAssocID="{03A2CACD-2488-4205-8177-80BEE9C926E2}" presName="hierChild4" presStyleCnt="0"/>
      <dgm:spPr/>
    </dgm:pt>
    <dgm:pt modelId="{6383CAB2-3989-43DE-8AE5-D942AF76F460}" type="pres">
      <dgm:prSet presAssocID="{563EC87F-3D41-4264-804D-E671011557CD}" presName="Name23" presStyleLbl="parChTrans1D4" presStyleIdx="3" presStyleCnt="6"/>
      <dgm:spPr/>
    </dgm:pt>
    <dgm:pt modelId="{3C697567-44B0-497D-8BCF-7E0FDF1A958F}" type="pres">
      <dgm:prSet presAssocID="{5AEC9D5C-557C-4FC6-8315-69BD3746CA66}" presName="hierRoot4" presStyleCnt="0"/>
      <dgm:spPr/>
    </dgm:pt>
    <dgm:pt modelId="{6D1FD257-075E-49DF-8E8A-739FAEEB18AE}" type="pres">
      <dgm:prSet presAssocID="{5AEC9D5C-557C-4FC6-8315-69BD3746CA66}" presName="composite4" presStyleCnt="0"/>
      <dgm:spPr/>
    </dgm:pt>
    <dgm:pt modelId="{BB9FFCBC-75DA-4F30-B1A8-AAB73D61CFD9}" type="pres">
      <dgm:prSet presAssocID="{5AEC9D5C-557C-4FC6-8315-69BD3746CA66}" presName="background4" presStyleLbl="node4" presStyleIdx="3" presStyleCnt="6"/>
      <dgm:spPr/>
    </dgm:pt>
    <dgm:pt modelId="{BDF19C01-EA89-45E1-A1A7-CFEDEE936F2A}" type="pres">
      <dgm:prSet presAssocID="{5AEC9D5C-557C-4FC6-8315-69BD3746CA66}" presName="text4" presStyleLbl="fgAcc4" presStyleIdx="3" presStyleCnt="6">
        <dgm:presLayoutVars>
          <dgm:chPref val="3"/>
        </dgm:presLayoutVars>
      </dgm:prSet>
      <dgm:spPr/>
    </dgm:pt>
    <dgm:pt modelId="{FE8421C6-58FC-41E9-8558-19BF94161D69}" type="pres">
      <dgm:prSet presAssocID="{5AEC9D5C-557C-4FC6-8315-69BD3746CA66}" presName="hierChild5" presStyleCnt="0"/>
      <dgm:spPr/>
    </dgm:pt>
    <dgm:pt modelId="{C6C7415D-3DA9-4860-ACE2-372A8CC124DE}" type="pres">
      <dgm:prSet presAssocID="{F9590BA5-91BF-4670-868B-77897998B3F7}" presName="Name23" presStyleLbl="parChTrans1D4" presStyleIdx="4" presStyleCnt="6"/>
      <dgm:spPr/>
    </dgm:pt>
    <dgm:pt modelId="{843C5DD9-B253-4C74-BF8B-DD7F4B5A3920}" type="pres">
      <dgm:prSet presAssocID="{509FCD94-DB3B-444E-AFEB-802B348CB869}" presName="hierRoot4" presStyleCnt="0"/>
      <dgm:spPr/>
    </dgm:pt>
    <dgm:pt modelId="{3101C773-E533-4DA6-83B3-1BCE63B96AD3}" type="pres">
      <dgm:prSet presAssocID="{509FCD94-DB3B-444E-AFEB-802B348CB869}" presName="composite4" presStyleCnt="0"/>
      <dgm:spPr/>
    </dgm:pt>
    <dgm:pt modelId="{8FCEB25C-3001-40C0-BB8D-2A2B542F1F21}" type="pres">
      <dgm:prSet presAssocID="{509FCD94-DB3B-444E-AFEB-802B348CB869}" presName="background4" presStyleLbl="node4" presStyleIdx="4" presStyleCnt="6"/>
      <dgm:spPr/>
    </dgm:pt>
    <dgm:pt modelId="{48A81D94-3583-4211-B09F-7C02005C4105}" type="pres">
      <dgm:prSet presAssocID="{509FCD94-DB3B-444E-AFEB-802B348CB869}" presName="text4" presStyleLbl="fgAcc4" presStyleIdx="4" presStyleCnt="6">
        <dgm:presLayoutVars>
          <dgm:chPref val="3"/>
        </dgm:presLayoutVars>
      </dgm:prSet>
      <dgm:spPr/>
    </dgm:pt>
    <dgm:pt modelId="{B5AFF711-33EF-4A9E-BF55-CF3AA4DF85F3}" type="pres">
      <dgm:prSet presAssocID="{509FCD94-DB3B-444E-AFEB-802B348CB869}" presName="hierChild5" presStyleCnt="0"/>
      <dgm:spPr/>
    </dgm:pt>
    <dgm:pt modelId="{DC3DB84D-A719-46B9-9296-A0E877D6A642}" type="pres">
      <dgm:prSet presAssocID="{E1D0C612-4C41-49D5-A69D-3D56595CE7D3}" presName="Name23" presStyleLbl="parChTrans1D4" presStyleIdx="5" presStyleCnt="6"/>
      <dgm:spPr/>
    </dgm:pt>
    <dgm:pt modelId="{1A69D5C2-A231-418D-9FCB-A1A0D3C551D5}" type="pres">
      <dgm:prSet presAssocID="{051A16FA-D17B-4497-A069-A517054F5CBB}" presName="hierRoot4" presStyleCnt="0"/>
      <dgm:spPr/>
    </dgm:pt>
    <dgm:pt modelId="{4D3063CF-F24F-478D-898F-EE8F4E93DB55}" type="pres">
      <dgm:prSet presAssocID="{051A16FA-D17B-4497-A069-A517054F5CBB}" presName="composite4" presStyleCnt="0"/>
      <dgm:spPr/>
    </dgm:pt>
    <dgm:pt modelId="{EEDDD482-648A-4F03-B8A0-3DBB626C4216}" type="pres">
      <dgm:prSet presAssocID="{051A16FA-D17B-4497-A069-A517054F5CBB}" presName="background4" presStyleLbl="node4" presStyleIdx="5" presStyleCnt="6"/>
      <dgm:spPr/>
    </dgm:pt>
    <dgm:pt modelId="{C987CDCA-0B95-4556-8A72-4DACCC78AF25}" type="pres">
      <dgm:prSet presAssocID="{051A16FA-D17B-4497-A069-A517054F5CBB}" presName="text4" presStyleLbl="fgAcc4" presStyleIdx="5" presStyleCnt="6">
        <dgm:presLayoutVars>
          <dgm:chPref val="3"/>
        </dgm:presLayoutVars>
      </dgm:prSet>
      <dgm:spPr/>
    </dgm:pt>
    <dgm:pt modelId="{2A2AD94A-12F4-476A-9703-22D6C6BE0367}" type="pres">
      <dgm:prSet presAssocID="{051A16FA-D17B-4497-A069-A517054F5CBB}" presName="hierChild5" presStyleCnt="0"/>
      <dgm:spPr/>
    </dgm:pt>
    <dgm:pt modelId="{63A6294A-AD8B-452A-9782-91264DBFC01E}" type="pres">
      <dgm:prSet presAssocID="{6B13AC44-4EE2-4BF6-A538-6D4E360A64C8}" presName="Name10" presStyleLbl="parChTrans1D2" presStyleIdx="1" presStyleCnt="3"/>
      <dgm:spPr/>
    </dgm:pt>
    <dgm:pt modelId="{BA37617F-1214-4D9B-A8CE-FFC3063F5403}" type="pres">
      <dgm:prSet presAssocID="{13B4FD11-E88F-4FB3-9825-633AF59E3E01}" presName="hierRoot2" presStyleCnt="0"/>
      <dgm:spPr/>
    </dgm:pt>
    <dgm:pt modelId="{88566589-A121-489E-97D1-4F12F046C11D}" type="pres">
      <dgm:prSet presAssocID="{13B4FD11-E88F-4FB3-9825-633AF59E3E01}" presName="composite2" presStyleCnt="0"/>
      <dgm:spPr/>
    </dgm:pt>
    <dgm:pt modelId="{E755D91D-718A-4BD8-AFD0-11F530222949}" type="pres">
      <dgm:prSet presAssocID="{13B4FD11-E88F-4FB3-9825-633AF59E3E01}" presName="background2" presStyleLbl="node2" presStyleIdx="1" presStyleCnt="3"/>
      <dgm:spPr/>
    </dgm:pt>
    <dgm:pt modelId="{66AA1EAE-F339-4A1D-8083-70652A1AE905}" type="pres">
      <dgm:prSet presAssocID="{13B4FD11-E88F-4FB3-9825-633AF59E3E01}" presName="text2" presStyleLbl="fgAcc2" presStyleIdx="1" presStyleCnt="3">
        <dgm:presLayoutVars>
          <dgm:chPref val="3"/>
        </dgm:presLayoutVars>
      </dgm:prSet>
      <dgm:spPr/>
    </dgm:pt>
    <dgm:pt modelId="{49FFFA1B-2437-4EF7-92C1-0ED1DE46AF03}" type="pres">
      <dgm:prSet presAssocID="{13B4FD11-E88F-4FB3-9825-633AF59E3E01}" presName="hierChild3" presStyleCnt="0"/>
      <dgm:spPr/>
    </dgm:pt>
    <dgm:pt modelId="{FC3E0863-78FA-4FDC-9590-A21C3F9D6904}" type="pres">
      <dgm:prSet presAssocID="{5EA673D9-71B3-4BED-A317-46A099585A73}" presName="Name17" presStyleLbl="parChTrans1D3" presStyleIdx="2" presStyleCnt="6"/>
      <dgm:spPr/>
    </dgm:pt>
    <dgm:pt modelId="{3F4AFF22-DB44-408B-AE50-7CD24A3F03C0}" type="pres">
      <dgm:prSet presAssocID="{EDE65852-D58B-4D61-9C15-E12A52AEC8B5}" presName="hierRoot3" presStyleCnt="0"/>
      <dgm:spPr/>
    </dgm:pt>
    <dgm:pt modelId="{CEFA2CB0-5454-4041-892A-06317C292028}" type="pres">
      <dgm:prSet presAssocID="{EDE65852-D58B-4D61-9C15-E12A52AEC8B5}" presName="composite3" presStyleCnt="0"/>
      <dgm:spPr/>
    </dgm:pt>
    <dgm:pt modelId="{697DA5DF-6FA5-4878-9487-81B59BE7031E}" type="pres">
      <dgm:prSet presAssocID="{EDE65852-D58B-4D61-9C15-E12A52AEC8B5}" presName="background3" presStyleLbl="node3" presStyleIdx="2" presStyleCnt="6"/>
      <dgm:spPr/>
    </dgm:pt>
    <dgm:pt modelId="{9ACF6AA8-E08C-4E6C-9BB4-2D535B39C460}" type="pres">
      <dgm:prSet presAssocID="{EDE65852-D58B-4D61-9C15-E12A52AEC8B5}" presName="text3" presStyleLbl="fgAcc3" presStyleIdx="2" presStyleCnt="6">
        <dgm:presLayoutVars>
          <dgm:chPref val="3"/>
        </dgm:presLayoutVars>
      </dgm:prSet>
      <dgm:spPr/>
    </dgm:pt>
    <dgm:pt modelId="{32F91A8D-AB4D-4625-AE9F-EE1ED7DF035E}" type="pres">
      <dgm:prSet presAssocID="{EDE65852-D58B-4D61-9C15-E12A52AEC8B5}" presName="hierChild4" presStyleCnt="0"/>
      <dgm:spPr/>
    </dgm:pt>
    <dgm:pt modelId="{AE71D1C0-1F07-4A97-8280-9E3C2D7D9411}" type="pres">
      <dgm:prSet presAssocID="{9D2EFE13-B40D-4C4D-B2E1-B85E5D186997}" presName="Name17" presStyleLbl="parChTrans1D3" presStyleIdx="3" presStyleCnt="6"/>
      <dgm:spPr/>
    </dgm:pt>
    <dgm:pt modelId="{656606B9-20C4-426F-93B4-85130735CE4A}" type="pres">
      <dgm:prSet presAssocID="{103944EA-2F56-4D78-990D-42F3CCDB5485}" presName="hierRoot3" presStyleCnt="0"/>
      <dgm:spPr/>
    </dgm:pt>
    <dgm:pt modelId="{81EFB8BA-43CE-4C73-BDC4-B08F0006B1F0}" type="pres">
      <dgm:prSet presAssocID="{103944EA-2F56-4D78-990D-42F3CCDB5485}" presName="composite3" presStyleCnt="0"/>
      <dgm:spPr/>
    </dgm:pt>
    <dgm:pt modelId="{D6A7212C-7F50-46EB-AECF-20C7FF71EAFF}" type="pres">
      <dgm:prSet presAssocID="{103944EA-2F56-4D78-990D-42F3CCDB5485}" presName="background3" presStyleLbl="node3" presStyleIdx="3" presStyleCnt="6"/>
      <dgm:spPr/>
    </dgm:pt>
    <dgm:pt modelId="{6A2CC6F3-1F1D-42F2-86BE-65194625C4C4}" type="pres">
      <dgm:prSet presAssocID="{103944EA-2F56-4D78-990D-42F3CCDB5485}" presName="text3" presStyleLbl="fgAcc3" presStyleIdx="3" presStyleCnt="6">
        <dgm:presLayoutVars>
          <dgm:chPref val="3"/>
        </dgm:presLayoutVars>
      </dgm:prSet>
      <dgm:spPr/>
    </dgm:pt>
    <dgm:pt modelId="{275499EB-5CF7-4055-8B89-1DBB2F143BD4}" type="pres">
      <dgm:prSet presAssocID="{103944EA-2F56-4D78-990D-42F3CCDB5485}" presName="hierChild4" presStyleCnt="0"/>
      <dgm:spPr/>
    </dgm:pt>
    <dgm:pt modelId="{0F14C87F-B414-4FF6-B712-93EF8008A2C1}" type="pres">
      <dgm:prSet presAssocID="{E9EF6E8F-3CF8-4C70-8F4F-0CE16BE76AA5}" presName="Name10" presStyleLbl="parChTrans1D2" presStyleIdx="2" presStyleCnt="3"/>
      <dgm:spPr/>
    </dgm:pt>
    <dgm:pt modelId="{C0DD93FD-D1A0-4864-B311-0C182F74958F}" type="pres">
      <dgm:prSet presAssocID="{42B136EF-3DA5-4494-8E79-2CC8DCDEEDDA}" presName="hierRoot2" presStyleCnt="0"/>
      <dgm:spPr/>
    </dgm:pt>
    <dgm:pt modelId="{F6116C10-D7B1-483E-B24E-224689D7D2A9}" type="pres">
      <dgm:prSet presAssocID="{42B136EF-3DA5-4494-8E79-2CC8DCDEEDDA}" presName="composite2" presStyleCnt="0"/>
      <dgm:spPr/>
    </dgm:pt>
    <dgm:pt modelId="{E5292FD7-BBA6-439A-A042-380A38A91907}" type="pres">
      <dgm:prSet presAssocID="{42B136EF-3DA5-4494-8E79-2CC8DCDEEDDA}" presName="background2" presStyleLbl="node2" presStyleIdx="2" presStyleCnt="3"/>
      <dgm:spPr/>
    </dgm:pt>
    <dgm:pt modelId="{81311739-42D4-427F-9A76-D453CA99728F}" type="pres">
      <dgm:prSet presAssocID="{42B136EF-3DA5-4494-8E79-2CC8DCDEEDDA}" presName="text2" presStyleLbl="fgAcc2" presStyleIdx="2" presStyleCnt="3">
        <dgm:presLayoutVars>
          <dgm:chPref val="3"/>
        </dgm:presLayoutVars>
      </dgm:prSet>
      <dgm:spPr/>
    </dgm:pt>
    <dgm:pt modelId="{82610079-FBDD-414F-BF7D-0FA42AA5A281}" type="pres">
      <dgm:prSet presAssocID="{42B136EF-3DA5-4494-8E79-2CC8DCDEEDDA}" presName="hierChild3" presStyleCnt="0"/>
      <dgm:spPr/>
    </dgm:pt>
    <dgm:pt modelId="{688C6FE8-F857-4702-991F-DF865B40E4CF}" type="pres">
      <dgm:prSet presAssocID="{D33DB73D-EBBE-40ED-A9B6-A0F7297A228D}" presName="Name17" presStyleLbl="parChTrans1D3" presStyleIdx="4" presStyleCnt="6"/>
      <dgm:spPr/>
    </dgm:pt>
    <dgm:pt modelId="{A0055BF8-13EA-4A51-BC5C-A09C5714B1B9}" type="pres">
      <dgm:prSet presAssocID="{6E268382-394B-4E79-9DD3-B3C8C24BC33F}" presName="hierRoot3" presStyleCnt="0"/>
      <dgm:spPr/>
    </dgm:pt>
    <dgm:pt modelId="{D0992D78-BE0E-4DE1-A2D6-972A345E5525}" type="pres">
      <dgm:prSet presAssocID="{6E268382-394B-4E79-9DD3-B3C8C24BC33F}" presName="composite3" presStyleCnt="0"/>
      <dgm:spPr/>
    </dgm:pt>
    <dgm:pt modelId="{3EC87389-9C32-4C01-A2C2-5EFBC50D91A2}" type="pres">
      <dgm:prSet presAssocID="{6E268382-394B-4E79-9DD3-B3C8C24BC33F}" presName="background3" presStyleLbl="node3" presStyleIdx="4" presStyleCnt="6"/>
      <dgm:spPr/>
    </dgm:pt>
    <dgm:pt modelId="{B92D662E-F722-4431-8861-EF71CFC4857D}" type="pres">
      <dgm:prSet presAssocID="{6E268382-394B-4E79-9DD3-B3C8C24BC33F}" presName="text3" presStyleLbl="fgAcc3" presStyleIdx="4" presStyleCnt="6">
        <dgm:presLayoutVars>
          <dgm:chPref val="3"/>
        </dgm:presLayoutVars>
      </dgm:prSet>
      <dgm:spPr/>
    </dgm:pt>
    <dgm:pt modelId="{28A79F07-02BE-47EF-BFE0-5120797DA671}" type="pres">
      <dgm:prSet presAssocID="{6E268382-394B-4E79-9DD3-B3C8C24BC33F}" presName="hierChild4" presStyleCnt="0"/>
      <dgm:spPr/>
    </dgm:pt>
    <dgm:pt modelId="{F287D932-D424-47DB-A2DE-CE4BE9269040}" type="pres">
      <dgm:prSet presAssocID="{AF8FB21C-9F88-4EE4-ADDD-B2662A93AD6B}" presName="Name17" presStyleLbl="parChTrans1D3" presStyleIdx="5" presStyleCnt="6"/>
      <dgm:spPr/>
    </dgm:pt>
    <dgm:pt modelId="{B6180C6C-53D3-4150-8C69-70A44BD3E672}" type="pres">
      <dgm:prSet presAssocID="{7CF8DBB0-D12A-4D6A-9E46-ABCAED57C828}" presName="hierRoot3" presStyleCnt="0"/>
      <dgm:spPr/>
    </dgm:pt>
    <dgm:pt modelId="{8B97B4E8-2850-4506-8759-10A1B05EACBA}" type="pres">
      <dgm:prSet presAssocID="{7CF8DBB0-D12A-4D6A-9E46-ABCAED57C828}" presName="composite3" presStyleCnt="0"/>
      <dgm:spPr/>
    </dgm:pt>
    <dgm:pt modelId="{46269AF6-300F-4DFC-B722-7331622AC779}" type="pres">
      <dgm:prSet presAssocID="{7CF8DBB0-D12A-4D6A-9E46-ABCAED57C828}" presName="background3" presStyleLbl="node3" presStyleIdx="5" presStyleCnt="6"/>
      <dgm:spPr/>
    </dgm:pt>
    <dgm:pt modelId="{56704E40-F5A1-41A1-83A2-0302CDC5F55E}" type="pres">
      <dgm:prSet presAssocID="{7CF8DBB0-D12A-4D6A-9E46-ABCAED57C828}" presName="text3" presStyleLbl="fgAcc3" presStyleIdx="5" presStyleCnt="6">
        <dgm:presLayoutVars>
          <dgm:chPref val="3"/>
        </dgm:presLayoutVars>
      </dgm:prSet>
      <dgm:spPr/>
    </dgm:pt>
    <dgm:pt modelId="{ADE271DB-FFCB-41B6-9BD5-650F79459AD7}" type="pres">
      <dgm:prSet presAssocID="{7CF8DBB0-D12A-4D6A-9E46-ABCAED57C828}" presName="hierChild4" presStyleCnt="0"/>
      <dgm:spPr/>
    </dgm:pt>
  </dgm:ptLst>
  <dgm:cxnLst>
    <dgm:cxn modelId="{43185200-AE11-4F5D-A3A2-32A213A36095}" srcId="{5F258DE5-3DDB-4B56-A2DE-BDC0A9C766B4}" destId="{132A0F0C-6FA4-4817-BCEA-B07C20B42DF3}" srcOrd="0" destOrd="0" parTransId="{C6F57B2C-57E5-4D05-81A2-7FA283EF6A3C}" sibTransId="{E7B31333-06F9-492A-8073-5C4EB5B66417}"/>
    <dgm:cxn modelId="{4BDFC702-8F78-4079-9A7F-C89CD8B86389}" type="presOf" srcId="{03A2CACD-2488-4205-8177-80BEE9C926E2}" destId="{459BD1C3-D356-45FC-B1E9-0B0BF6DDCF89}" srcOrd="0" destOrd="0" presId="urn:microsoft.com/office/officeart/2005/8/layout/hierarchy1"/>
    <dgm:cxn modelId="{AB85EF07-BFEC-44EE-B48C-4CBC4EE552C3}" srcId="{03A2CACD-2488-4205-8177-80BEE9C926E2}" destId="{5AEC9D5C-557C-4FC6-8315-69BD3746CA66}" srcOrd="0" destOrd="0" parTransId="{563EC87F-3D41-4264-804D-E671011557CD}" sibTransId="{173DEEB4-5CB1-4913-8B0C-B86A614124E4}"/>
    <dgm:cxn modelId="{2A88BC10-A448-44F9-A629-3EF4BA93915D}" srcId="{98DD9816-2123-4251-A588-90912E9B82FC}" destId="{C0236D78-D411-4D7C-A4C2-5484631283DE}" srcOrd="0" destOrd="0" parTransId="{0D3E6D81-5DE6-4BA0-92FB-797B3CF12BB6}" sibTransId="{331F4364-0376-49F3-86DF-F6EA43EE779C}"/>
    <dgm:cxn modelId="{5E1E7212-CD8A-4C51-8F8A-87DB7C9181BE}" type="presOf" srcId="{6B13AC44-4EE2-4BF6-A538-6D4E360A64C8}" destId="{63A6294A-AD8B-452A-9782-91264DBFC01E}" srcOrd="0" destOrd="0" presId="urn:microsoft.com/office/officeart/2005/8/layout/hierarchy1"/>
    <dgm:cxn modelId="{6F288C2B-B37E-4708-8298-EE198E88D445}" type="presOf" srcId="{D33DB73D-EBBE-40ED-A9B6-A0F7297A228D}" destId="{688C6FE8-F857-4702-991F-DF865B40E4CF}" srcOrd="0" destOrd="0" presId="urn:microsoft.com/office/officeart/2005/8/layout/hierarchy1"/>
    <dgm:cxn modelId="{782B3A2E-6B9B-4FF5-BF9D-60FE4FFCC6E7}" type="presOf" srcId="{E1D0C612-4C41-49D5-A69D-3D56595CE7D3}" destId="{DC3DB84D-A719-46B9-9296-A0E877D6A642}" srcOrd="0" destOrd="0" presId="urn:microsoft.com/office/officeart/2005/8/layout/hierarchy1"/>
    <dgm:cxn modelId="{29273E36-E61F-43BC-8C68-0BF394DAB0A7}" srcId="{AD3900CE-B80D-4A3C-BF2D-B0D0CCBDA939}" destId="{03A2CACD-2488-4205-8177-80BEE9C926E2}" srcOrd="1" destOrd="0" parTransId="{1D72D80F-0202-4D78-ACD8-3B51A266A7BB}" sibTransId="{C5649491-E2CA-4BB9-92E7-7F692E7C2024}"/>
    <dgm:cxn modelId="{8A54F53B-04DF-47D7-A0E9-5BB129335775}" type="presOf" srcId="{AD3900CE-B80D-4A3C-BF2D-B0D0CCBDA939}" destId="{9CE336FD-E675-41EE-B771-915F6A578755}" srcOrd="0" destOrd="0" presId="urn:microsoft.com/office/officeart/2005/8/layout/hierarchy1"/>
    <dgm:cxn modelId="{2F146F41-3E69-4257-BE37-A77986DA95A1}" srcId="{03A2CACD-2488-4205-8177-80BEE9C926E2}" destId="{051A16FA-D17B-4497-A069-A517054F5CBB}" srcOrd="2" destOrd="0" parTransId="{E1D0C612-4C41-49D5-A69D-3D56595CE7D3}" sibTransId="{7EDA63D9-69DD-4737-8C32-330CD712FDDA}"/>
    <dgm:cxn modelId="{90722C44-1A9B-4D22-8500-BFC76DD9B8B9}" srcId="{132A0F0C-6FA4-4817-BCEA-B07C20B42DF3}" destId="{42B136EF-3DA5-4494-8E79-2CC8DCDEEDDA}" srcOrd="2" destOrd="0" parTransId="{E9EF6E8F-3CF8-4C70-8F4F-0CE16BE76AA5}" sibTransId="{C6C6B50B-4EEA-4149-B778-90436A538D5A}"/>
    <dgm:cxn modelId="{939AAB69-3348-465F-8140-11D78E4478CA}" type="presOf" srcId="{C3C58919-509F-4DA3-8418-1C99D33606A5}" destId="{80153390-1582-4A1D-BF45-5DFF1513858C}" srcOrd="0" destOrd="0" presId="urn:microsoft.com/office/officeart/2005/8/layout/hierarchy1"/>
    <dgm:cxn modelId="{E541AC4B-DC78-4E4B-A864-F7A6A62BD5A7}" type="presOf" srcId="{0D3E6D81-5DE6-4BA0-92FB-797B3CF12BB6}" destId="{0E30B827-E676-4AAB-A47F-9EAD95693890}" srcOrd="0" destOrd="0" presId="urn:microsoft.com/office/officeart/2005/8/layout/hierarchy1"/>
    <dgm:cxn modelId="{4091C84C-488F-4AB2-8178-A74A1F732D1A}" type="presOf" srcId="{509FCD94-DB3B-444E-AFEB-802B348CB869}" destId="{48A81D94-3583-4211-B09F-7C02005C4105}" srcOrd="0" destOrd="0" presId="urn:microsoft.com/office/officeart/2005/8/layout/hierarchy1"/>
    <dgm:cxn modelId="{D0DA844D-671F-4E69-A0C0-EE5A01A2259A}" srcId="{132A0F0C-6FA4-4817-BCEA-B07C20B42DF3}" destId="{AD3900CE-B80D-4A3C-BF2D-B0D0CCBDA939}" srcOrd="0" destOrd="0" parTransId="{7EACE6B6-A3A5-4FFB-92B5-42DA74935574}" sibTransId="{B04997C5-0749-41E2-AC0A-339CEC136AC0}"/>
    <dgm:cxn modelId="{052E2F50-9F86-44A3-B0D0-805A0697F293}" type="presOf" srcId="{9D5D2B70-E18E-407D-97F1-BFDE8961D712}" destId="{E20FE801-6F35-49D1-838D-C4BE4487CDB3}" srcOrd="0" destOrd="0" presId="urn:microsoft.com/office/officeart/2005/8/layout/hierarchy1"/>
    <dgm:cxn modelId="{EB52B751-FF93-4BE7-A07B-7ADB518AB708}" type="presOf" srcId="{42B136EF-3DA5-4494-8E79-2CC8DCDEEDDA}" destId="{81311739-42D4-427F-9A76-D453CA99728F}" srcOrd="0" destOrd="0" presId="urn:microsoft.com/office/officeart/2005/8/layout/hierarchy1"/>
    <dgm:cxn modelId="{97A2E477-16EA-4F09-A723-707249904893}" srcId="{98DD9816-2123-4251-A588-90912E9B82FC}" destId="{D9202F7D-37B0-4612-801C-75B591AF4A11}" srcOrd="2" destOrd="0" parTransId="{6A6FDE27-5EF2-4C99-8216-348605505273}" sibTransId="{18D01E09-05DA-42CF-A192-34ACF401F536}"/>
    <dgm:cxn modelId="{799F1E7C-63E4-4E86-9E9D-AD54E3E8EB83}" type="presOf" srcId="{103944EA-2F56-4D78-990D-42F3CCDB5485}" destId="{6A2CC6F3-1F1D-42F2-86BE-65194625C4C4}" srcOrd="0" destOrd="0" presId="urn:microsoft.com/office/officeart/2005/8/layout/hierarchy1"/>
    <dgm:cxn modelId="{B75EEE7D-1725-48CC-BB2D-F9B15CB26DF6}" srcId="{132A0F0C-6FA4-4817-BCEA-B07C20B42DF3}" destId="{13B4FD11-E88F-4FB3-9825-633AF59E3E01}" srcOrd="1" destOrd="0" parTransId="{6B13AC44-4EE2-4BF6-A538-6D4E360A64C8}" sibTransId="{C7C51F74-AD1B-461C-9949-C4CD2A35FCE9}"/>
    <dgm:cxn modelId="{31FF8B7E-272C-4FD2-B6BF-6D5EDDEA0707}" type="presOf" srcId="{051A16FA-D17B-4497-A069-A517054F5CBB}" destId="{C987CDCA-0B95-4556-8A72-4DACCC78AF25}" srcOrd="0" destOrd="0" presId="urn:microsoft.com/office/officeart/2005/8/layout/hierarchy1"/>
    <dgm:cxn modelId="{8C1C8D7E-0A27-4C33-81ED-1E1113437D75}" type="presOf" srcId="{5AEC9D5C-557C-4FC6-8315-69BD3746CA66}" destId="{BDF19C01-EA89-45E1-A1A7-CFEDEE936F2A}" srcOrd="0" destOrd="0" presId="urn:microsoft.com/office/officeart/2005/8/layout/hierarchy1"/>
    <dgm:cxn modelId="{0C53987E-45A0-4A9A-A170-139347E68DAA}" type="presOf" srcId="{7EACE6B6-A3A5-4FFB-92B5-42DA74935574}" destId="{E08C6EB6-47E4-4442-AF8D-7FBA6A5F9526}" srcOrd="0" destOrd="0" presId="urn:microsoft.com/office/officeart/2005/8/layout/hierarchy1"/>
    <dgm:cxn modelId="{2EC99F87-6B1F-4C02-92BE-AFA64031D00A}" type="presOf" srcId="{1D72D80F-0202-4D78-ACD8-3B51A266A7BB}" destId="{9029C51F-9BF7-4365-AFAE-47A32327ED00}" srcOrd="0" destOrd="0" presId="urn:microsoft.com/office/officeart/2005/8/layout/hierarchy1"/>
    <dgm:cxn modelId="{12621688-4E88-4F1A-96E5-6E0A0A794CA6}" type="presOf" srcId="{5EA673D9-71B3-4BED-A317-46A099585A73}" destId="{FC3E0863-78FA-4FDC-9590-A21C3F9D6904}" srcOrd="0" destOrd="0" presId="urn:microsoft.com/office/officeart/2005/8/layout/hierarchy1"/>
    <dgm:cxn modelId="{63151E89-5A6D-466F-AADE-396329AD5E5A}" type="presOf" srcId="{EDE65852-D58B-4D61-9C15-E12A52AEC8B5}" destId="{9ACF6AA8-E08C-4E6C-9BB4-2D535B39C460}" srcOrd="0" destOrd="0" presId="urn:microsoft.com/office/officeart/2005/8/layout/hierarchy1"/>
    <dgm:cxn modelId="{1F56008B-F46B-4D55-9AD4-BE5EBFF7C164}" type="presOf" srcId="{7CF8DBB0-D12A-4D6A-9E46-ABCAED57C828}" destId="{56704E40-F5A1-41A1-83A2-0302CDC5F55E}" srcOrd="0" destOrd="0" presId="urn:microsoft.com/office/officeart/2005/8/layout/hierarchy1"/>
    <dgm:cxn modelId="{C4E2E48B-3E63-4047-B0BC-16700336AF66}" type="presOf" srcId="{F9590BA5-91BF-4670-868B-77897998B3F7}" destId="{C6C7415D-3DA9-4860-ACE2-372A8CC124DE}" srcOrd="0" destOrd="0" presId="urn:microsoft.com/office/officeart/2005/8/layout/hierarchy1"/>
    <dgm:cxn modelId="{96A7DB90-FA18-44B3-8008-BA35126D957D}" type="presOf" srcId="{C0236D78-D411-4D7C-A4C2-5484631283DE}" destId="{29011D3B-0B8C-487D-8CBB-BFD9415D7B12}" srcOrd="0" destOrd="0" presId="urn:microsoft.com/office/officeart/2005/8/layout/hierarchy1"/>
    <dgm:cxn modelId="{28E1199A-C59E-486C-9837-48142E6BBFED}" srcId="{42B136EF-3DA5-4494-8E79-2CC8DCDEEDDA}" destId="{7CF8DBB0-D12A-4D6A-9E46-ABCAED57C828}" srcOrd="1" destOrd="0" parTransId="{AF8FB21C-9F88-4EE4-ADDD-B2662A93AD6B}" sibTransId="{C28357AB-97D5-415E-ADBD-7CEAF68FC3F2}"/>
    <dgm:cxn modelId="{363581A8-87B1-44CA-9BEE-55968CA9DCAE}" type="presOf" srcId="{563EC87F-3D41-4264-804D-E671011557CD}" destId="{6383CAB2-3989-43DE-8AE5-D942AF76F460}" srcOrd="0" destOrd="0" presId="urn:microsoft.com/office/officeart/2005/8/layout/hierarchy1"/>
    <dgm:cxn modelId="{AD9D4DAA-98E3-4BF3-A182-542016F71497}" type="presOf" srcId="{E9EF6E8F-3CF8-4C70-8F4F-0CE16BE76AA5}" destId="{0F14C87F-B414-4FF6-B712-93EF8008A2C1}" srcOrd="0" destOrd="0" presId="urn:microsoft.com/office/officeart/2005/8/layout/hierarchy1"/>
    <dgm:cxn modelId="{4ACDBCB2-6D27-4E6B-8296-D21C639454BE}" type="presOf" srcId="{AF8FB21C-9F88-4EE4-ADDD-B2662A93AD6B}" destId="{F287D932-D424-47DB-A2DE-CE4BE9269040}" srcOrd="0" destOrd="0" presId="urn:microsoft.com/office/officeart/2005/8/layout/hierarchy1"/>
    <dgm:cxn modelId="{23E559B4-F729-4AC7-A616-0D84D3F3DDEA}" type="presOf" srcId="{9D2EFE13-B40D-4C4D-B2E1-B85E5D186997}" destId="{AE71D1C0-1F07-4A97-8280-9E3C2D7D9411}" srcOrd="0" destOrd="0" presId="urn:microsoft.com/office/officeart/2005/8/layout/hierarchy1"/>
    <dgm:cxn modelId="{4CD113B6-E63D-40EC-B76C-771D287740B4}" type="presOf" srcId="{132A0F0C-6FA4-4817-BCEA-B07C20B42DF3}" destId="{9C9F691C-CD20-4EC5-81F3-D96639BA30C1}" srcOrd="0" destOrd="0" presId="urn:microsoft.com/office/officeart/2005/8/layout/hierarchy1"/>
    <dgm:cxn modelId="{06F9BBB7-6B99-4895-91B1-2043C35F592B}" type="presOf" srcId="{6E268382-394B-4E79-9DD3-B3C8C24BC33F}" destId="{B92D662E-F722-4431-8861-EF71CFC4857D}" srcOrd="0" destOrd="0" presId="urn:microsoft.com/office/officeart/2005/8/layout/hierarchy1"/>
    <dgm:cxn modelId="{D4CA69BC-963A-408F-AAE4-ED42435A7DD9}" srcId="{98DD9816-2123-4251-A588-90912E9B82FC}" destId="{9D5D2B70-E18E-407D-97F1-BFDE8961D712}" srcOrd="1" destOrd="0" parTransId="{4022A068-5527-47DF-9614-C185DF81BA33}" sibTransId="{0E5E65F0-DDCD-4DB4-8C14-850FB06F086B}"/>
    <dgm:cxn modelId="{11A2C2C0-E57A-4BF5-B2E9-C965AA944BD8}" srcId="{13B4FD11-E88F-4FB3-9825-633AF59E3E01}" destId="{EDE65852-D58B-4D61-9C15-E12A52AEC8B5}" srcOrd="0" destOrd="0" parTransId="{5EA673D9-71B3-4BED-A317-46A099585A73}" sibTransId="{80EA7DC0-E30A-4CC5-9EF4-D0BC5479CF09}"/>
    <dgm:cxn modelId="{A663C1C8-522D-468D-A254-ABBED6150DEE}" srcId="{AD3900CE-B80D-4A3C-BF2D-B0D0CCBDA939}" destId="{98DD9816-2123-4251-A588-90912E9B82FC}" srcOrd="0" destOrd="0" parTransId="{C3C58919-509F-4DA3-8418-1C99D33606A5}" sibTransId="{7F9F5ED5-7A31-4F0B-A639-55F59EE520B7}"/>
    <dgm:cxn modelId="{416CDFD8-C060-4902-A963-E4FFB2641700}" srcId="{03A2CACD-2488-4205-8177-80BEE9C926E2}" destId="{509FCD94-DB3B-444E-AFEB-802B348CB869}" srcOrd="1" destOrd="0" parTransId="{F9590BA5-91BF-4670-868B-77897998B3F7}" sibTransId="{DE1FCCBA-C37C-4C58-8803-158F10DAB865}"/>
    <dgm:cxn modelId="{640659DF-262E-46A1-B012-91B7115E100B}" type="presOf" srcId="{98DD9816-2123-4251-A588-90912E9B82FC}" destId="{82771188-6871-4B35-8E23-84EEAB991911}" srcOrd="0" destOrd="0" presId="urn:microsoft.com/office/officeart/2005/8/layout/hierarchy1"/>
    <dgm:cxn modelId="{3C94BCE5-C54D-4B26-8CC5-82DD909EE44F}" type="presOf" srcId="{4022A068-5527-47DF-9614-C185DF81BA33}" destId="{F68D6613-8D41-4A62-BDF4-C67117F73670}" srcOrd="0" destOrd="0" presId="urn:microsoft.com/office/officeart/2005/8/layout/hierarchy1"/>
    <dgm:cxn modelId="{FDDDA2E8-C2D7-48ED-B310-B9AB2D1F208D}" type="presOf" srcId="{D9202F7D-37B0-4612-801C-75B591AF4A11}" destId="{3E13E8A4-A27A-405C-A289-5E5F34BF527C}" srcOrd="0" destOrd="0" presId="urn:microsoft.com/office/officeart/2005/8/layout/hierarchy1"/>
    <dgm:cxn modelId="{97C6BCE8-AD2A-420F-8E5B-B2270491A390}" type="presOf" srcId="{5F258DE5-3DDB-4B56-A2DE-BDC0A9C766B4}" destId="{306DD2A8-4A36-4329-AC42-ADF9CF0707E8}" srcOrd="0" destOrd="0" presId="urn:microsoft.com/office/officeart/2005/8/layout/hierarchy1"/>
    <dgm:cxn modelId="{C61749EB-1515-49C4-83C7-6CD3FFD06537}" srcId="{13B4FD11-E88F-4FB3-9825-633AF59E3E01}" destId="{103944EA-2F56-4D78-990D-42F3CCDB5485}" srcOrd="1" destOrd="0" parTransId="{9D2EFE13-B40D-4C4D-B2E1-B85E5D186997}" sibTransId="{83B7FB12-92CF-4E63-90E9-EAB3D62029A5}"/>
    <dgm:cxn modelId="{667E05F0-3298-4176-81A7-C675FD2DF992}" type="presOf" srcId="{6A6FDE27-5EF2-4C99-8216-348605505273}" destId="{5B37BBC3-B551-444E-A764-8C51F0E71249}" srcOrd="0" destOrd="0" presId="urn:microsoft.com/office/officeart/2005/8/layout/hierarchy1"/>
    <dgm:cxn modelId="{714366F8-C514-4245-979F-E1CB635A0790}" type="presOf" srcId="{13B4FD11-E88F-4FB3-9825-633AF59E3E01}" destId="{66AA1EAE-F339-4A1D-8083-70652A1AE905}" srcOrd="0" destOrd="0" presId="urn:microsoft.com/office/officeart/2005/8/layout/hierarchy1"/>
    <dgm:cxn modelId="{7ED45CFD-E602-489A-864F-4D750AC4E133}" srcId="{42B136EF-3DA5-4494-8E79-2CC8DCDEEDDA}" destId="{6E268382-394B-4E79-9DD3-B3C8C24BC33F}" srcOrd="0" destOrd="0" parTransId="{D33DB73D-EBBE-40ED-A9B6-A0F7297A228D}" sibTransId="{FDD1A910-25BF-40F2-BA93-C18C2253B0AC}"/>
    <dgm:cxn modelId="{3AE21C22-F4A9-4143-8989-AC7331FB9CC9}" type="presParOf" srcId="{306DD2A8-4A36-4329-AC42-ADF9CF0707E8}" destId="{0320D909-CB99-407D-A8E9-37F2812A8B4F}" srcOrd="0" destOrd="0" presId="urn:microsoft.com/office/officeart/2005/8/layout/hierarchy1"/>
    <dgm:cxn modelId="{0CEBD79D-E979-4520-BCE5-6E74E5EE6FAB}" type="presParOf" srcId="{0320D909-CB99-407D-A8E9-37F2812A8B4F}" destId="{8021B52C-0076-446F-8E33-635BFEA0D258}" srcOrd="0" destOrd="0" presId="urn:microsoft.com/office/officeart/2005/8/layout/hierarchy1"/>
    <dgm:cxn modelId="{35652ACA-98CD-431E-B211-7A47CE7C89D7}" type="presParOf" srcId="{8021B52C-0076-446F-8E33-635BFEA0D258}" destId="{A21B0EFF-D162-41E1-A0B2-23019DD44478}" srcOrd="0" destOrd="0" presId="urn:microsoft.com/office/officeart/2005/8/layout/hierarchy1"/>
    <dgm:cxn modelId="{E0BD413C-6E2C-4CF2-A913-143A228B59A3}" type="presParOf" srcId="{8021B52C-0076-446F-8E33-635BFEA0D258}" destId="{9C9F691C-CD20-4EC5-81F3-D96639BA30C1}" srcOrd="1" destOrd="0" presId="urn:microsoft.com/office/officeart/2005/8/layout/hierarchy1"/>
    <dgm:cxn modelId="{FB4B44E1-A80A-4B3E-903D-AFDC4CE704C6}" type="presParOf" srcId="{0320D909-CB99-407D-A8E9-37F2812A8B4F}" destId="{5098B002-3FAF-4C3E-91FF-DD4F53EF6CF6}" srcOrd="1" destOrd="0" presId="urn:microsoft.com/office/officeart/2005/8/layout/hierarchy1"/>
    <dgm:cxn modelId="{18ED4867-CB84-4B53-B238-BB38EBF41162}" type="presParOf" srcId="{5098B002-3FAF-4C3E-91FF-DD4F53EF6CF6}" destId="{E08C6EB6-47E4-4442-AF8D-7FBA6A5F9526}" srcOrd="0" destOrd="0" presId="urn:microsoft.com/office/officeart/2005/8/layout/hierarchy1"/>
    <dgm:cxn modelId="{13914B84-9BC3-4B8F-89BA-ABC197A2F680}" type="presParOf" srcId="{5098B002-3FAF-4C3E-91FF-DD4F53EF6CF6}" destId="{0BCA99FB-7BAE-4CBF-9EEA-7C14839C4C35}" srcOrd="1" destOrd="0" presId="urn:microsoft.com/office/officeart/2005/8/layout/hierarchy1"/>
    <dgm:cxn modelId="{A660CAC6-D9F7-495D-B5C7-41F29502EF1E}" type="presParOf" srcId="{0BCA99FB-7BAE-4CBF-9EEA-7C14839C4C35}" destId="{CACA4C75-DB8E-408B-9C80-65119DD1E6CC}" srcOrd="0" destOrd="0" presId="urn:microsoft.com/office/officeart/2005/8/layout/hierarchy1"/>
    <dgm:cxn modelId="{F1B3F1D7-771C-4EBC-8F95-0044FE39169E}" type="presParOf" srcId="{CACA4C75-DB8E-408B-9C80-65119DD1E6CC}" destId="{DF5A7085-AE0C-4C36-BF65-EF2A9B8584B2}" srcOrd="0" destOrd="0" presId="urn:microsoft.com/office/officeart/2005/8/layout/hierarchy1"/>
    <dgm:cxn modelId="{4A065300-50DD-4A0B-8723-2DB824895E85}" type="presParOf" srcId="{CACA4C75-DB8E-408B-9C80-65119DD1E6CC}" destId="{9CE336FD-E675-41EE-B771-915F6A578755}" srcOrd="1" destOrd="0" presId="urn:microsoft.com/office/officeart/2005/8/layout/hierarchy1"/>
    <dgm:cxn modelId="{F7C4CA03-0951-49CF-9D06-4ADE7087CA68}" type="presParOf" srcId="{0BCA99FB-7BAE-4CBF-9EEA-7C14839C4C35}" destId="{725645C6-3ECE-4F18-A34E-FCE1B90CF901}" srcOrd="1" destOrd="0" presId="urn:microsoft.com/office/officeart/2005/8/layout/hierarchy1"/>
    <dgm:cxn modelId="{C5D4CDF5-1902-4772-A42F-226FD7E53554}" type="presParOf" srcId="{725645C6-3ECE-4F18-A34E-FCE1B90CF901}" destId="{80153390-1582-4A1D-BF45-5DFF1513858C}" srcOrd="0" destOrd="0" presId="urn:microsoft.com/office/officeart/2005/8/layout/hierarchy1"/>
    <dgm:cxn modelId="{ACF043F3-5204-43D6-88DE-C34B0F7A5B19}" type="presParOf" srcId="{725645C6-3ECE-4F18-A34E-FCE1B90CF901}" destId="{7D946460-FE1E-4469-9DC3-C7E238DC53FB}" srcOrd="1" destOrd="0" presId="urn:microsoft.com/office/officeart/2005/8/layout/hierarchy1"/>
    <dgm:cxn modelId="{8321F9EA-162D-436D-8105-B92C9C5D0060}" type="presParOf" srcId="{7D946460-FE1E-4469-9DC3-C7E238DC53FB}" destId="{6302CDCA-85C7-4B77-AE88-189F5509A23F}" srcOrd="0" destOrd="0" presId="urn:microsoft.com/office/officeart/2005/8/layout/hierarchy1"/>
    <dgm:cxn modelId="{AC6E112A-7EC9-4D4B-8CA1-197F86FE61CC}" type="presParOf" srcId="{6302CDCA-85C7-4B77-AE88-189F5509A23F}" destId="{CE1AEDA2-D024-4533-9326-32098D46C679}" srcOrd="0" destOrd="0" presId="urn:microsoft.com/office/officeart/2005/8/layout/hierarchy1"/>
    <dgm:cxn modelId="{115C7B66-42BC-4394-ACAD-DD10CEAA48F5}" type="presParOf" srcId="{6302CDCA-85C7-4B77-AE88-189F5509A23F}" destId="{82771188-6871-4B35-8E23-84EEAB991911}" srcOrd="1" destOrd="0" presId="urn:microsoft.com/office/officeart/2005/8/layout/hierarchy1"/>
    <dgm:cxn modelId="{DA552299-F397-4ADA-BE42-B21E16F2F6CE}" type="presParOf" srcId="{7D946460-FE1E-4469-9DC3-C7E238DC53FB}" destId="{0B2ABC3B-47F8-4978-95D2-A0DBA3082ABF}" srcOrd="1" destOrd="0" presId="urn:microsoft.com/office/officeart/2005/8/layout/hierarchy1"/>
    <dgm:cxn modelId="{C036CAD8-B9D2-4189-B5D0-04A733A5A984}" type="presParOf" srcId="{0B2ABC3B-47F8-4978-95D2-A0DBA3082ABF}" destId="{0E30B827-E676-4AAB-A47F-9EAD95693890}" srcOrd="0" destOrd="0" presId="urn:microsoft.com/office/officeart/2005/8/layout/hierarchy1"/>
    <dgm:cxn modelId="{7DCD8A44-3325-4EBC-A31F-BC1ED4167EA4}" type="presParOf" srcId="{0B2ABC3B-47F8-4978-95D2-A0DBA3082ABF}" destId="{EB09ADC4-B7D6-4AF3-A667-95CFD9F95B34}" srcOrd="1" destOrd="0" presId="urn:microsoft.com/office/officeart/2005/8/layout/hierarchy1"/>
    <dgm:cxn modelId="{C128C709-A9D8-4F54-A1F8-3B3ECE043D97}" type="presParOf" srcId="{EB09ADC4-B7D6-4AF3-A667-95CFD9F95B34}" destId="{F62DAD12-7067-46BA-984A-14C52A35B891}" srcOrd="0" destOrd="0" presId="urn:microsoft.com/office/officeart/2005/8/layout/hierarchy1"/>
    <dgm:cxn modelId="{0C694A9D-0726-4983-8FE5-A35DA59A38E4}" type="presParOf" srcId="{F62DAD12-7067-46BA-984A-14C52A35B891}" destId="{FA93C91A-5C8D-48A9-AD79-17E6A813D44F}" srcOrd="0" destOrd="0" presId="urn:microsoft.com/office/officeart/2005/8/layout/hierarchy1"/>
    <dgm:cxn modelId="{EE57996C-1729-4C8A-A9C6-9DDF56507E6F}" type="presParOf" srcId="{F62DAD12-7067-46BA-984A-14C52A35B891}" destId="{29011D3B-0B8C-487D-8CBB-BFD9415D7B12}" srcOrd="1" destOrd="0" presId="urn:microsoft.com/office/officeart/2005/8/layout/hierarchy1"/>
    <dgm:cxn modelId="{5236F505-1DEF-40C1-9252-8B9DF834176D}" type="presParOf" srcId="{EB09ADC4-B7D6-4AF3-A667-95CFD9F95B34}" destId="{613062DA-0673-4B5B-87A6-BB6027985116}" srcOrd="1" destOrd="0" presId="urn:microsoft.com/office/officeart/2005/8/layout/hierarchy1"/>
    <dgm:cxn modelId="{E24F81AB-0003-4C43-A4A2-CED1C90C91F2}" type="presParOf" srcId="{0B2ABC3B-47F8-4978-95D2-A0DBA3082ABF}" destId="{F68D6613-8D41-4A62-BDF4-C67117F73670}" srcOrd="2" destOrd="0" presId="urn:microsoft.com/office/officeart/2005/8/layout/hierarchy1"/>
    <dgm:cxn modelId="{3B86553D-EDF3-49C7-82CA-DC01DCAB7643}" type="presParOf" srcId="{0B2ABC3B-47F8-4978-95D2-A0DBA3082ABF}" destId="{9E60ED03-D8D6-4712-88CB-798850855A82}" srcOrd="3" destOrd="0" presId="urn:microsoft.com/office/officeart/2005/8/layout/hierarchy1"/>
    <dgm:cxn modelId="{C67CA951-694D-4A87-9419-2B059A7CA640}" type="presParOf" srcId="{9E60ED03-D8D6-4712-88CB-798850855A82}" destId="{BEB54F35-3D9B-4A8C-AAAC-7A604B954E4B}" srcOrd="0" destOrd="0" presId="urn:microsoft.com/office/officeart/2005/8/layout/hierarchy1"/>
    <dgm:cxn modelId="{7B28F85E-BCFC-4047-8E73-646C2B83CFBF}" type="presParOf" srcId="{BEB54F35-3D9B-4A8C-AAAC-7A604B954E4B}" destId="{84E45C17-2AC6-45C6-B46A-46F420A3B6F6}" srcOrd="0" destOrd="0" presId="urn:microsoft.com/office/officeart/2005/8/layout/hierarchy1"/>
    <dgm:cxn modelId="{C7D01EDA-6195-4E53-8780-B326488A698D}" type="presParOf" srcId="{BEB54F35-3D9B-4A8C-AAAC-7A604B954E4B}" destId="{E20FE801-6F35-49D1-838D-C4BE4487CDB3}" srcOrd="1" destOrd="0" presId="urn:microsoft.com/office/officeart/2005/8/layout/hierarchy1"/>
    <dgm:cxn modelId="{698E69F2-7382-4A45-9466-9718A793ED52}" type="presParOf" srcId="{9E60ED03-D8D6-4712-88CB-798850855A82}" destId="{7880D104-3BC5-4882-8807-CB6021098954}" srcOrd="1" destOrd="0" presId="urn:microsoft.com/office/officeart/2005/8/layout/hierarchy1"/>
    <dgm:cxn modelId="{0307AD29-2735-47E7-9FDF-6E475C984B24}" type="presParOf" srcId="{0B2ABC3B-47F8-4978-95D2-A0DBA3082ABF}" destId="{5B37BBC3-B551-444E-A764-8C51F0E71249}" srcOrd="4" destOrd="0" presId="urn:microsoft.com/office/officeart/2005/8/layout/hierarchy1"/>
    <dgm:cxn modelId="{7EB11106-0275-4501-853E-AB599F01489F}" type="presParOf" srcId="{0B2ABC3B-47F8-4978-95D2-A0DBA3082ABF}" destId="{79B3B706-23B9-45ED-AA0F-3A44DEB6D259}" srcOrd="5" destOrd="0" presId="urn:microsoft.com/office/officeart/2005/8/layout/hierarchy1"/>
    <dgm:cxn modelId="{AABB5B65-A7CB-42FF-83A2-1ED3B70A1E83}" type="presParOf" srcId="{79B3B706-23B9-45ED-AA0F-3A44DEB6D259}" destId="{D880C555-C388-4091-B31D-5659DD95201A}" srcOrd="0" destOrd="0" presId="urn:microsoft.com/office/officeart/2005/8/layout/hierarchy1"/>
    <dgm:cxn modelId="{E98683B6-55F7-470B-B4FB-52C5B3FBA99F}" type="presParOf" srcId="{D880C555-C388-4091-B31D-5659DD95201A}" destId="{1CACA43E-25A7-4754-BBB2-B85BBC7A195E}" srcOrd="0" destOrd="0" presId="urn:microsoft.com/office/officeart/2005/8/layout/hierarchy1"/>
    <dgm:cxn modelId="{BB99AB86-DB36-4DCD-812C-A731E146B4AE}" type="presParOf" srcId="{D880C555-C388-4091-B31D-5659DD95201A}" destId="{3E13E8A4-A27A-405C-A289-5E5F34BF527C}" srcOrd="1" destOrd="0" presId="urn:microsoft.com/office/officeart/2005/8/layout/hierarchy1"/>
    <dgm:cxn modelId="{A307E940-6FF8-4DF9-8473-8962847A2B15}" type="presParOf" srcId="{79B3B706-23B9-45ED-AA0F-3A44DEB6D259}" destId="{E6BD8AA2-3680-4481-9D30-9BC21FE273C3}" srcOrd="1" destOrd="0" presId="urn:microsoft.com/office/officeart/2005/8/layout/hierarchy1"/>
    <dgm:cxn modelId="{910789B7-36C1-43BC-AED2-6E158A24844F}" type="presParOf" srcId="{725645C6-3ECE-4F18-A34E-FCE1B90CF901}" destId="{9029C51F-9BF7-4365-AFAE-47A32327ED00}" srcOrd="2" destOrd="0" presId="urn:microsoft.com/office/officeart/2005/8/layout/hierarchy1"/>
    <dgm:cxn modelId="{D7687BFC-B413-44E4-AB95-78C8A006B783}" type="presParOf" srcId="{725645C6-3ECE-4F18-A34E-FCE1B90CF901}" destId="{528CFA54-B483-4ED6-B659-9B1B46294660}" srcOrd="3" destOrd="0" presId="urn:microsoft.com/office/officeart/2005/8/layout/hierarchy1"/>
    <dgm:cxn modelId="{13A98E0A-6496-40E5-8DBF-02000F888B6E}" type="presParOf" srcId="{528CFA54-B483-4ED6-B659-9B1B46294660}" destId="{4FB4C246-3F68-4820-B9FF-F4B039F320A6}" srcOrd="0" destOrd="0" presId="urn:microsoft.com/office/officeart/2005/8/layout/hierarchy1"/>
    <dgm:cxn modelId="{B63BC9F3-CBCA-42AF-A049-34B5C4BC234D}" type="presParOf" srcId="{4FB4C246-3F68-4820-B9FF-F4B039F320A6}" destId="{BB29BD88-BE12-40BD-9171-CC3F502F0FC1}" srcOrd="0" destOrd="0" presId="urn:microsoft.com/office/officeart/2005/8/layout/hierarchy1"/>
    <dgm:cxn modelId="{F9F4788C-0257-4470-9DAD-4B90D0BE9AF5}" type="presParOf" srcId="{4FB4C246-3F68-4820-B9FF-F4B039F320A6}" destId="{459BD1C3-D356-45FC-B1E9-0B0BF6DDCF89}" srcOrd="1" destOrd="0" presId="urn:microsoft.com/office/officeart/2005/8/layout/hierarchy1"/>
    <dgm:cxn modelId="{52FE1377-DFBB-4ABD-B536-ACD94783DEC9}" type="presParOf" srcId="{528CFA54-B483-4ED6-B659-9B1B46294660}" destId="{A58BE84F-C516-474A-9A7D-13771DE67837}" srcOrd="1" destOrd="0" presId="urn:microsoft.com/office/officeart/2005/8/layout/hierarchy1"/>
    <dgm:cxn modelId="{4A9E7004-4C1F-4FD9-B34E-15DAF722004D}" type="presParOf" srcId="{A58BE84F-C516-474A-9A7D-13771DE67837}" destId="{6383CAB2-3989-43DE-8AE5-D942AF76F460}" srcOrd="0" destOrd="0" presId="urn:microsoft.com/office/officeart/2005/8/layout/hierarchy1"/>
    <dgm:cxn modelId="{058C08BF-B58A-4589-BD92-5245D3F99E17}" type="presParOf" srcId="{A58BE84F-C516-474A-9A7D-13771DE67837}" destId="{3C697567-44B0-497D-8BCF-7E0FDF1A958F}" srcOrd="1" destOrd="0" presId="urn:microsoft.com/office/officeart/2005/8/layout/hierarchy1"/>
    <dgm:cxn modelId="{75D59E70-410D-4F31-B2FC-8CD45826FBD9}" type="presParOf" srcId="{3C697567-44B0-497D-8BCF-7E0FDF1A958F}" destId="{6D1FD257-075E-49DF-8E8A-739FAEEB18AE}" srcOrd="0" destOrd="0" presId="urn:microsoft.com/office/officeart/2005/8/layout/hierarchy1"/>
    <dgm:cxn modelId="{CB323A3D-F250-4B0F-A7AB-9FF07F0590E6}" type="presParOf" srcId="{6D1FD257-075E-49DF-8E8A-739FAEEB18AE}" destId="{BB9FFCBC-75DA-4F30-B1A8-AAB73D61CFD9}" srcOrd="0" destOrd="0" presId="urn:microsoft.com/office/officeart/2005/8/layout/hierarchy1"/>
    <dgm:cxn modelId="{62D728DA-1C35-458C-B1DC-7BE22F942E79}" type="presParOf" srcId="{6D1FD257-075E-49DF-8E8A-739FAEEB18AE}" destId="{BDF19C01-EA89-45E1-A1A7-CFEDEE936F2A}" srcOrd="1" destOrd="0" presId="urn:microsoft.com/office/officeart/2005/8/layout/hierarchy1"/>
    <dgm:cxn modelId="{8E774EEE-CA7F-4FD5-B7EF-26E80B1AB073}" type="presParOf" srcId="{3C697567-44B0-497D-8BCF-7E0FDF1A958F}" destId="{FE8421C6-58FC-41E9-8558-19BF94161D69}" srcOrd="1" destOrd="0" presId="urn:microsoft.com/office/officeart/2005/8/layout/hierarchy1"/>
    <dgm:cxn modelId="{EA84DFA4-E707-4A1E-AF56-6C623496F085}" type="presParOf" srcId="{A58BE84F-C516-474A-9A7D-13771DE67837}" destId="{C6C7415D-3DA9-4860-ACE2-372A8CC124DE}" srcOrd="2" destOrd="0" presId="urn:microsoft.com/office/officeart/2005/8/layout/hierarchy1"/>
    <dgm:cxn modelId="{4AE02310-C888-4524-B9E4-58EBC7117572}" type="presParOf" srcId="{A58BE84F-C516-474A-9A7D-13771DE67837}" destId="{843C5DD9-B253-4C74-BF8B-DD7F4B5A3920}" srcOrd="3" destOrd="0" presId="urn:microsoft.com/office/officeart/2005/8/layout/hierarchy1"/>
    <dgm:cxn modelId="{EC09D359-5170-4D04-8E83-4381723019B3}" type="presParOf" srcId="{843C5DD9-B253-4C74-BF8B-DD7F4B5A3920}" destId="{3101C773-E533-4DA6-83B3-1BCE63B96AD3}" srcOrd="0" destOrd="0" presId="urn:microsoft.com/office/officeart/2005/8/layout/hierarchy1"/>
    <dgm:cxn modelId="{183F3E6F-8368-4147-8F4C-466BEAFD3970}" type="presParOf" srcId="{3101C773-E533-4DA6-83B3-1BCE63B96AD3}" destId="{8FCEB25C-3001-40C0-BB8D-2A2B542F1F21}" srcOrd="0" destOrd="0" presId="urn:microsoft.com/office/officeart/2005/8/layout/hierarchy1"/>
    <dgm:cxn modelId="{C9E06F05-69F7-45C9-878B-9FB76EAB02FA}" type="presParOf" srcId="{3101C773-E533-4DA6-83B3-1BCE63B96AD3}" destId="{48A81D94-3583-4211-B09F-7C02005C4105}" srcOrd="1" destOrd="0" presId="urn:microsoft.com/office/officeart/2005/8/layout/hierarchy1"/>
    <dgm:cxn modelId="{D1FEECC3-EC31-47D5-B773-7EE5707C609A}" type="presParOf" srcId="{843C5DD9-B253-4C74-BF8B-DD7F4B5A3920}" destId="{B5AFF711-33EF-4A9E-BF55-CF3AA4DF85F3}" srcOrd="1" destOrd="0" presId="urn:microsoft.com/office/officeart/2005/8/layout/hierarchy1"/>
    <dgm:cxn modelId="{44F55712-F469-4389-BCA0-DC79DBF2716A}" type="presParOf" srcId="{A58BE84F-C516-474A-9A7D-13771DE67837}" destId="{DC3DB84D-A719-46B9-9296-A0E877D6A642}" srcOrd="4" destOrd="0" presId="urn:microsoft.com/office/officeart/2005/8/layout/hierarchy1"/>
    <dgm:cxn modelId="{14510A21-1C0F-4CB1-8E26-A54E1171C7B6}" type="presParOf" srcId="{A58BE84F-C516-474A-9A7D-13771DE67837}" destId="{1A69D5C2-A231-418D-9FCB-A1A0D3C551D5}" srcOrd="5" destOrd="0" presId="urn:microsoft.com/office/officeart/2005/8/layout/hierarchy1"/>
    <dgm:cxn modelId="{3E58B5FD-5093-4410-9F00-67F5DCE06C24}" type="presParOf" srcId="{1A69D5C2-A231-418D-9FCB-A1A0D3C551D5}" destId="{4D3063CF-F24F-478D-898F-EE8F4E93DB55}" srcOrd="0" destOrd="0" presId="urn:microsoft.com/office/officeart/2005/8/layout/hierarchy1"/>
    <dgm:cxn modelId="{25EDCBB7-9FBF-46FD-AF0B-3E5986EB89D2}" type="presParOf" srcId="{4D3063CF-F24F-478D-898F-EE8F4E93DB55}" destId="{EEDDD482-648A-4F03-B8A0-3DBB626C4216}" srcOrd="0" destOrd="0" presId="urn:microsoft.com/office/officeart/2005/8/layout/hierarchy1"/>
    <dgm:cxn modelId="{F5A128C2-EEA2-4F43-BBF0-4A93F7BA7910}" type="presParOf" srcId="{4D3063CF-F24F-478D-898F-EE8F4E93DB55}" destId="{C987CDCA-0B95-4556-8A72-4DACCC78AF25}" srcOrd="1" destOrd="0" presId="urn:microsoft.com/office/officeart/2005/8/layout/hierarchy1"/>
    <dgm:cxn modelId="{FBA4869F-CB55-4994-9F03-38C3ACD50F10}" type="presParOf" srcId="{1A69D5C2-A231-418D-9FCB-A1A0D3C551D5}" destId="{2A2AD94A-12F4-476A-9703-22D6C6BE0367}" srcOrd="1" destOrd="0" presId="urn:microsoft.com/office/officeart/2005/8/layout/hierarchy1"/>
    <dgm:cxn modelId="{81B78184-9521-4088-BBAC-DFF6D5060750}" type="presParOf" srcId="{5098B002-3FAF-4C3E-91FF-DD4F53EF6CF6}" destId="{63A6294A-AD8B-452A-9782-91264DBFC01E}" srcOrd="2" destOrd="0" presId="urn:microsoft.com/office/officeart/2005/8/layout/hierarchy1"/>
    <dgm:cxn modelId="{2B7E59FF-3E9D-4A34-87A5-F7B04AFC8EC0}" type="presParOf" srcId="{5098B002-3FAF-4C3E-91FF-DD4F53EF6CF6}" destId="{BA37617F-1214-4D9B-A8CE-FFC3063F5403}" srcOrd="3" destOrd="0" presId="urn:microsoft.com/office/officeart/2005/8/layout/hierarchy1"/>
    <dgm:cxn modelId="{83B4E569-9E4B-493E-AFCC-952DBBB6334E}" type="presParOf" srcId="{BA37617F-1214-4D9B-A8CE-FFC3063F5403}" destId="{88566589-A121-489E-97D1-4F12F046C11D}" srcOrd="0" destOrd="0" presId="urn:microsoft.com/office/officeart/2005/8/layout/hierarchy1"/>
    <dgm:cxn modelId="{24AC3DC3-EA69-49DB-B239-CA8080E6088A}" type="presParOf" srcId="{88566589-A121-489E-97D1-4F12F046C11D}" destId="{E755D91D-718A-4BD8-AFD0-11F530222949}" srcOrd="0" destOrd="0" presId="urn:microsoft.com/office/officeart/2005/8/layout/hierarchy1"/>
    <dgm:cxn modelId="{5CBF64C0-215E-4FB6-8B50-45720EDD9908}" type="presParOf" srcId="{88566589-A121-489E-97D1-4F12F046C11D}" destId="{66AA1EAE-F339-4A1D-8083-70652A1AE905}" srcOrd="1" destOrd="0" presId="urn:microsoft.com/office/officeart/2005/8/layout/hierarchy1"/>
    <dgm:cxn modelId="{F290BEFE-A6D0-480A-9D94-BC76BFD536C2}" type="presParOf" srcId="{BA37617F-1214-4D9B-A8CE-FFC3063F5403}" destId="{49FFFA1B-2437-4EF7-92C1-0ED1DE46AF03}" srcOrd="1" destOrd="0" presId="urn:microsoft.com/office/officeart/2005/8/layout/hierarchy1"/>
    <dgm:cxn modelId="{A1235FBD-F5D1-48C1-BBB9-FB22BDDA9D68}" type="presParOf" srcId="{49FFFA1B-2437-4EF7-92C1-0ED1DE46AF03}" destId="{FC3E0863-78FA-4FDC-9590-A21C3F9D6904}" srcOrd="0" destOrd="0" presId="urn:microsoft.com/office/officeart/2005/8/layout/hierarchy1"/>
    <dgm:cxn modelId="{32BA3FB4-9BD7-4C86-AC43-CD68E228CDF3}" type="presParOf" srcId="{49FFFA1B-2437-4EF7-92C1-0ED1DE46AF03}" destId="{3F4AFF22-DB44-408B-AE50-7CD24A3F03C0}" srcOrd="1" destOrd="0" presId="urn:microsoft.com/office/officeart/2005/8/layout/hierarchy1"/>
    <dgm:cxn modelId="{72FA024E-B195-4EC7-9DFD-B0735E8AE93E}" type="presParOf" srcId="{3F4AFF22-DB44-408B-AE50-7CD24A3F03C0}" destId="{CEFA2CB0-5454-4041-892A-06317C292028}" srcOrd="0" destOrd="0" presId="urn:microsoft.com/office/officeart/2005/8/layout/hierarchy1"/>
    <dgm:cxn modelId="{6511B760-4EDF-4F20-ACD9-AA6775292879}" type="presParOf" srcId="{CEFA2CB0-5454-4041-892A-06317C292028}" destId="{697DA5DF-6FA5-4878-9487-81B59BE7031E}" srcOrd="0" destOrd="0" presId="urn:microsoft.com/office/officeart/2005/8/layout/hierarchy1"/>
    <dgm:cxn modelId="{8B011563-7E38-4EB8-9FE2-255239967CE6}" type="presParOf" srcId="{CEFA2CB0-5454-4041-892A-06317C292028}" destId="{9ACF6AA8-E08C-4E6C-9BB4-2D535B39C460}" srcOrd="1" destOrd="0" presId="urn:microsoft.com/office/officeart/2005/8/layout/hierarchy1"/>
    <dgm:cxn modelId="{BB5C61D7-E2CA-488B-BC00-0238670CAA0C}" type="presParOf" srcId="{3F4AFF22-DB44-408B-AE50-7CD24A3F03C0}" destId="{32F91A8D-AB4D-4625-AE9F-EE1ED7DF035E}" srcOrd="1" destOrd="0" presId="urn:microsoft.com/office/officeart/2005/8/layout/hierarchy1"/>
    <dgm:cxn modelId="{B51A0E62-53F4-441F-98C5-5C79DC6EC4C2}" type="presParOf" srcId="{49FFFA1B-2437-4EF7-92C1-0ED1DE46AF03}" destId="{AE71D1C0-1F07-4A97-8280-9E3C2D7D9411}" srcOrd="2" destOrd="0" presId="urn:microsoft.com/office/officeart/2005/8/layout/hierarchy1"/>
    <dgm:cxn modelId="{D0B4CD3F-ACDC-4116-8D91-9BE26C60F2CF}" type="presParOf" srcId="{49FFFA1B-2437-4EF7-92C1-0ED1DE46AF03}" destId="{656606B9-20C4-426F-93B4-85130735CE4A}" srcOrd="3" destOrd="0" presId="urn:microsoft.com/office/officeart/2005/8/layout/hierarchy1"/>
    <dgm:cxn modelId="{B6C36A02-AC42-418C-B284-7649F37CEC68}" type="presParOf" srcId="{656606B9-20C4-426F-93B4-85130735CE4A}" destId="{81EFB8BA-43CE-4C73-BDC4-B08F0006B1F0}" srcOrd="0" destOrd="0" presId="urn:microsoft.com/office/officeart/2005/8/layout/hierarchy1"/>
    <dgm:cxn modelId="{FD3A1A7C-9210-4504-890E-17641618A63B}" type="presParOf" srcId="{81EFB8BA-43CE-4C73-BDC4-B08F0006B1F0}" destId="{D6A7212C-7F50-46EB-AECF-20C7FF71EAFF}" srcOrd="0" destOrd="0" presId="urn:microsoft.com/office/officeart/2005/8/layout/hierarchy1"/>
    <dgm:cxn modelId="{7F212A24-EDC4-481B-B67D-8409FD9F0091}" type="presParOf" srcId="{81EFB8BA-43CE-4C73-BDC4-B08F0006B1F0}" destId="{6A2CC6F3-1F1D-42F2-86BE-65194625C4C4}" srcOrd="1" destOrd="0" presId="urn:microsoft.com/office/officeart/2005/8/layout/hierarchy1"/>
    <dgm:cxn modelId="{158B5F44-C12D-4B19-B946-8C96C98427E9}" type="presParOf" srcId="{656606B9-20C4-426F-93B4-85130735CE4A}" destId="{275499EB-5CF7-4055-8B89-1DBB2F143BD4}" srcOrd="1" destOrd="0" presId="urn:microsoft.com/office/officeart/2005/8/layout/hierarchy1"/>
    <dgm:cxn modelId="{A0FFF9E1-2B14-48E6-98B6-7D94961241BD}" type="presParOf" srcId="{5098B002-3FAF-4C3E-91FF-DD4F53EF6CF6}" destId="{0F14C87F-B414-4FF6-B712-93EF8008A2C1}" srcOrd="4" destOrd="0" presId="urn:microsoft.com/office/officeart/2005/8/layout/hierarchy1"/>
    <dgm:cxn modelId="{E854B857-139B-4C13-83E2-5E14F118ADD9}" type="presParOf" srcId="{5098B002-3FAF-4C3E-91FF-DD4F53EF6CF6}" destId="{C0DD93FD-D1A0-4864-B311-0C182F74958F}" srcOrd="5" destOrd="0" presId="urn:microsoft.com/office/officeart/2005/8/layout/hierarchy1"/>
    <dgm:cxn modelId="{26AEEAE0-23EF-4685-B9D4-8FE2BF3FF270}" type="presParOf" srcId="{C0DD93FD-D1A0-4864-B311-0C182F74958F}" destId="{F6116C10-D7B1-483E-B24E-224689D7D2A9}" srcOrd="0" destOrd="0" presId="urn:microsoft.com/office/officeart/2005/8/layout/hierarchy1"/>
    <dgm:cxn modelId="{C34C4DDC-28E6-4648-8817-26564F4E3238}" type="presParOf" srcId="{F6116C10-D7B1-483E-B24E-224689D7D2A9}" destId="{E5292FD7-BBA6-439A-A042-380A38A91907}" srcOrd="0" destOrd="0" presId="urn:microsoft.com/office/officeart/2005/8/layout/hierarchy1"/>
    <dgm:cxn modelId="{E8336219-348A-44D3-A883-64EFF9EA4D64}" type="presParOf" srcId="{F6116C10-D7B1-483E-B24E-224689D7D2A9}" destId="{81311739-42D4-427F-9A76-D453CA99728F}" srcOrd="1" destOrd="0" presId="urn:microsoft.com/office/officeart/2005/8/layout/hierarchy1"/>
    <dgm:cxn modelId="{726B8EE1-1163-4F54-A7AB-29934AF43D77}" type="presParOf" srcId="{C0DD93FD-D1A0-4864-B311-0C182F74958F}" destId="{82610079-FBDD-414F-BF7D-0FA42AA5A281}" srcOrd="1" destOrd="0" presId="urn:microsoft.com/office/officeart/2005/8/layout/hierarchy1"/>
    <dgm:cxn modelId="{794FCCC5-B010-409A-BC29-599EA83C6D4D}" type="presParOf" srcId="{82610079-FBDD-414F-BF7D-0FA42AA5A281}" destId="{688C6FE8-F857-4702-991F-DF865B40E4CF}" srcOrd="0" destOrd="0" presId="urn:microsoft.com/office/officeart/2005/8/layout/hierarchy1"/>
    <dgm:cxn modelId="{C757120A-0C9C-4826-8FC3-9BAF093CB609}" type="presParOf" srcId="{82610079-FBDD-414F-BF7D-0FA42AA5A281}" destId="{A0055BF8-13EA-4A51-BC5C-A09C5714B1B9}" srcOrd="1" destOrd="0" presId="urn:microsoft.com/office/officeart/2005/8/layout/hierarchy1"/>
    <dgm:cxn modelId="{4AEE3C01-A749-4E16-95B3-536345F07716}" type="presParOf" srcId="{A0055BF8-13EA-4A51-BC5C-A09C5714B1B9}" destId="{D0992D78-BE0E-4DE1-A2D6-972A345E5525}" srcOrd="0" destOrd="0" presId="urn:microsoft.com/office/officeart/2005/8/layout/hierarchy1"/>
    <dgm:cxn modelId="{8274AE3A-18FB-48A2-805A-BDC15FBDB3DA}" type="presParOf" srcId="{D0992D78-BE0E-4DE1-A2D6-972A345E5525}" destId="{3EC87389-9C32-4C01-A2C2-5EFBC50D91A2}" srcOrd="0" destOrd="0" presId="urn:microsoft.com/office/officeart/2005/8/layout/hierarchy1"/>
    <dgm:cxn modelId="{5AB76BC9-A883-4938-9B8E-979F1FE2AA6D}" type="presParOf" srcId="{D0992D78-BE0E-4DE1-A2D6-972A345E5525}" destId="{B92D662E-F722-4431-8861-EF71CFC4857D}" srcOrd="1" destOrd="0" presId="urn:microsoft.com/office/officeart/2005/8/layout/hierarchy1"/>
    <dgm:cxn modelId="{BF7D82BC-823F-4A44-AC90-B417E49F9A55}" type="presParOf" srcId="{A0055BF8-13EA-4A51-BC5C-A09C5714B1B9}" destId="{28A79F07-02BE-47EF-BFE0-5120797DA671}" srcOrd="1" destOrd="0" presId="urn:microsoft.com/office/officeart/2005/8/layout/hierarchy1"/>
    <dgm:cxn modelId="{34D3C87D-DEFC-4623-94F2-FE7C55A88828}" type="presParOf" srcId="{82610079-FBDD-414F-BF7D-0FA42AA5A281}" destId="{F287D932-D424-47DB-A2DE-CE4BE9269040}" srcOrd="2" destOrd="0" presId="urn:microsoft.com/office/officeart/2005/8/layout/hierarchy1"/>
    <dgm:cxn modelId="{A76BABE7-45F9-440B-885D-8447081300AF}" type="presParOf" srcId="{82610079-FBDD-414F-BF7D-0FA42AA5A281}" destId="{B6180C6C-53D3-4150-8C69-70A44BD3E672}" srcOrd="3" destOrd="0" presId="urn:microsoft.com/office/officeart/2005/8/layout/hierarchy1"/>
    <dgm:cxn modelId="{D2CB6704-869A-4B1E-98A0-4ABE68FCA501}" type="presParOf" srcId="{B6180C6C-53D3-4150-8C69-70A44BD3E672}" destId="{8B97B4E8-2850-4506-8759-10A1B05EACBA}" srcOrd="0" destOrd="0" presId="urn:microsoft.com/office/officeart/2005/8/layout/hierarchy1"/>
    <dgm:cxn modelId="{13AC8B4B-CA11-4C62-B917-A5AF69D032C1}" type="presParOf" srcId="{8B97B4E8-2850-4506-8759-10A1B05EACBA}" destId="{46269AF6-300F-4DFC-B722-7331622AC779}" srcOrd="0" destOrd="0" presId="urn:microsoft.com/office/officeart/2005/8/layout/hierarchy1"/>
    <dgm:cxn modelId="{AA6C4379-6398-4C46-906A-08180FAC7BF8}" type="presParOf" srcId="{8B97B4E8-2850-4506-8759-10A1B05EACBA}" destId="{56704E40-F5A1-41A1-83A2-0302CDC5F55E}" srcOrd="1" destOrd="0" presId="urn:microsoft.com/office/officeart/2005/8/layout/hierarchy1"/>
    <dgm:cxn modelId="{ED261CAC-FC2D-43CF-9E59-60C4FAF720E2}" type="presParOf" srcId="{B6180C6C-53D3-4150-8C69-70A44BD3E672}" destId="{ADE271DB-FFCB-41B6-9BD5-650F79459A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58DE5-3DDB-4B56-A2DE-BDC0A9C766B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132A0F0C-6FA4-4817-BCEA-B07C20B42DF3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Service Offerings</a:t>
          </a:r>
        </a:p>
      </dgm:t>
    </dgm:pt>
    <dgm:pt modelId="{C6F57B2C-57E5-4D05-81A2-7FA283EF6A3C}" type="parTrans" cxnId="{43185200-AE11-4F5D-A3A2-32A213A36095}">
      <dgm:prSet/>
      <dgm:spPr/>
      <dgm:t>
        <a:bodyPr/>
        <a:lstStyle/>
        <a:p>
          <a:endParaRPr lang="en-IN" sz="1200" b="1">
            <a:latin typeface="DM Sans" pitchFamily="2" charset="0"/>
          </a:endParaRPr>
        </a:p>
      </dgm:t>
    </dgm:pt>
    <dgm:pt modelId="{E7B31333-06F9-492A-8073-5C4EB5B66417}" type="sibTrans" cxnId="{43185200-AE11-4F5D-A3A2-32A213A36095}">
      <dgm:prSet/>
      <dgm:spPr/>
      <dgm:t>
        <a:bodyPr/>
        <a:lstStyle/>
        <a:p>
          <a:endParaRPr lang="en-IN" sz="1200" b="1">
            <a:latin typeface="DM Sans" pitchFamily="2" charset="0"/>
          </a:endParaRPr>
        </a:p>
      </dgm:t>
    </dgm:pt>
    <dgm:pt modelId="{AD3900CE-B80D-4A3C-BF2D-B0D0CCBDA939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Data Strategy</a:t>
          </a:r>
        </a:p>
      </dgm:t>
    </dgm:pt>
    <dgm:pt modelId="{7EACE6B6-A3A5-4FFB-92B5-42DA74935574}" type="parTrans" cxnId="{D0DA844D-671F-4E69-A0C0-EE5A01A2259A}">
      <dgm:prSet/>
      <dgm:spPr/>
      <dgm:t>
        <a:bodyPr/>
        <a:lstStyle/>
        <a:p>
          <a:endParaRPr lang="en-IN" sz="1200"/>
        </a:p>
      </dgm:t>
    </dgm:pt>
    <dgm:pt modelId="{B04997C5-0749-41E2-AC0A-339CEC136AC0}" type="sibTrans" cxnId="{D0DA844D-671F-4E69-A0C0-EE5A01A2259A}">
      <dgm:prSet/>
      <dgm:spPr/>
      <dgm:t>
        <a:bodyPr/>
        <a:lstStyle/>
        <a:p>
          <a:endParaRPr lang="en-IN" sz="1200"/>
        </a:p>
      </dgm:t>
    </dgm:pt>
    <dgm:pt modelId="{0581425F-BBA5-46A0-BE1B-BCBA7097EB0E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Data Engineering &amp; Governance</a:t>
          </a:r>
        </a:p>
      </dgm:t>
    </dgm:pt>
    <dgm:pt modelId="{932761A5-5084-43D8-A52A-B3F2A987DCE3}" type="parTrans" cxnId="{F77ED747-6B9D-42E7-ABCF-42ADDBC81559}">
      <dgm:prSet/>
      <dgm:spPr/>
      <dgm:t>
        <a:bodyPr/>
        <a:lstStyle/>
        <a:p>
          <a:endParaRPr lang="en-IN" sz="1200"/>
        </a:p>
      </dgm:t>
    </dgm:pt>
    <dgm:pt modelId="{C7652B0E-F1C1-4B0E-AC45-F11652B55533}" type="sibTrans" cxnId="{F77ED747-6B9D-42E7-ABCF-42ADDBC81559}">
      <dgm:prSet/>
      <dgm:spPr/>
      <dgm:t>
        <a:bodyPr/>
        <a:lstStyle/>
        <a:p>
          <a:endParaRPr lang="en-IN" sz="1200"/>
        </a:p>
      </dgm:t>
    </dgm:pt>
    <dgm:pt modelId="{CF4DC7E3-9971-4CE1-9DBC-581B8A33CE7C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Data Analytics &amp; BI</a:t>
          </a:r>
        </a:p>
      </dgm:t>
    </dgm:pt>
    <dgm:pt modelId="{E56B8AC7-EE74-4000-AE11-9290370C4904}" type="parTrans" cxnId="{1D72D6FD-F4A4-43B3-AE5C-C44C234D9E02}">
      <dgm:prSet/>
      <dgm:spPr/>
      <dgm:t>
        <a:bodyPr/>
        <a:lstStyle/>
        <a:p>
          <a:endParaRPr lang="en-IN" sz="1200"/>
        </a:p>
      </dgm:t>
    </dgm:pt>
    <dgm:pt modelId="{1F78B7E7-5C0B-4650-9AA8-98C4516895AA}" type="sibTrans" cxnId="{1D72D6FD-F4A4-43B3-AE5C-C44C234D9E02}">
      <dgm:prSet/>
      <dgm:spPr/>
      <dgm:t>
        <a:bodyPr/>
        <a:lstStyle/>
        <a:p>
          <a:endParaRPr lang="en-IN" sz="1200"/>
        </a:p>
      </dgm:t>
    </dgm:pt>
    <dgm:pt modelId="{7923EA5B-316B-4119-8B5A-5CEA937C0062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Data Science, AI/ML</a:t>
          </a:r>
        </a:p>
      </dgm:t>
    </dgm:pt>
    <dgm:pt modelId="{7A7A1AAF-6393-4438-9035-9F5B1F7A5CD7}" type="parTrans" cxnId="{BF70E401-B8B2-4FD2-ABE9-93001394F02B}">
      <dgm:prSet/>
      <dgm:spPr/>
      <dgm:t>
        <a:bodyPr/>
        <a:lstStyle/>
        <a:p>
          <a:endParaRPr lang="en-IN" sz="1200"/>
        </a:p>
      </dgm:t>
    </dgm:pt>
    <dgm:pt modelId="{53B89070-F533-4FF8-BB04-CCE92567932F}" type="sibTrans" cxnId="{BF70E401-B8B2-4FD2-ABE9-93001394F02B}">
      <dgm:prSet/>
      <dgm:spPr/>
      <dgm:t>
        <a:bodyPr/>
        <a:lstStyle/>
        <a:p>
          <a:endParaRPr lang="en-IN" sz="1200"/>
        </a:p>
      </dgm:t>
    </dgm:pt>
    <dgm:pt modelId="{0CA6E01E-0814-4881-9CF9-465A415185C6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Operations</a:t>
          </a:r>
        </a:p>
      </dgm:t>
    </dgm:pt>
    <dgm:pt modelId="{756A87A3-262C-4693-AF80-FFDA3AFCC61E}" type="parTrans" cxnId="{39866827-CA8B-4E87-A65D-2271E01B1F6D}">
      <dgm:prSet/>
      <dgm:spPr/>
      <dgm:t>
        <a:bodyPr/>
        <a:lstStyle/>
        <a:p>
          <a:endParaRPr lang="en-IN" sz="1200"/>
        </a:p>
      </dgm:t>
    </dgm:pt>
    <dgm:pt modelId="{52C3C992-43F3-4CC6-AE3F-BE7BB3706EF5}" type="sibTrans" cxnId="{39866827-CA8B-4E87-A65D-2271E01B1F6D}">
      <dgm:prSet/>
      <dgm:spPr/>
      <dgm:t>
        <a:bodyPr/>
        <a:lstStyle/>
        <a:p>
          <a:endParaRPr lang="en-IN" sz="1200"/>
        </a:p>
      </dgm:t>
    </dgm:pt>
    <dgm:pt modelId="{1BDD114E-AC4F-4857-80E5-C9DB20BE385C}">
      <dgm:prSet phldrT="[Text]" phldr="0" custT="1"/>
      <dgm:spPr/>
      <dgm:t>
        <a:bodyPr/>
        <a:lstStyle/>
        <a:p>
          <a:r>
            <a:rPr lang="en-IN" sz="1200" b="1">
              <a:latin typeface="DM Sans" pitchFamily="2" charset="0"/>
            </a:rPr>
            <a:t>Managed Services</a:t>
          </a:r>
          <a:endParaRPr lang="en-IN" sz="1200" b="1" dirty="0">
            <a:latin typeface="DM Sans" pitchFamily="2" charset="0"/>
          </a:endParaRPr>
        </a:p>
      </dgm:t>
    </dgm:pt>
    <dgm:pt modelId="{14DB3C67-14DF-44B6-B647-26502BF641BF}" type="parTrans" cxnId="{563FA176-E6B7-4B14-9C8C-8E93087937D1}">
      <dgm:prSet/>
      <dgm:spPr/>
      <dgm:t>
        <a:bodyPr/>
        <a:lstStyle/>
        <a:p>
          <a:endParaRPr lang="en-IN" sz="1200"/>
        </a:p>
      </dgm:t>
    </dgm:pt>
    <dgm:pt modelId="{09399DA9-6A7A-4333-BB44-A7D38AD4EA00}" type="sibTrans" cxnId="{563FA176-E6B7-4B14-9C8C-8E93087937D1}">
      <dgm:prSet/>
      <dgm:spPr/>
      <dgm:t>
        <a:bodyPr/>
        <a:lstStyle/>
        <a:p>
          <a:endParaRPr lang="en-IN" sz="1200"/>
        </a:p>
      </dgm:t>
    </dgm:pt>
    <dgm:pt modelId="{35731F0A-5B44-4F44-91C6-A1D63EC76521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Platform Migration (Data &amp; ETL)</a:t>
          </a:r>
        </a:p>
      </dgm:t>
    </dgm:pt>
    <dgm:pt modelId="{1F5FC1B6-91B4-498E-936C-C672F04E7FF2}" type="parTrans" cxnId="{EA72E531-7E27-4F70-992B-1F78C5ACFF4A}">
      <dgm:prSet/>
      <dgm:spPr/>
      <dgm:t>
        <a:bodyPr/>
        <a:lstStyle/>
        <a:p>
          <a:endParaRPr lang="en-IN" sz="1200"/>
        </a:p>
      </dgm:t>
    </dgm:pt>
    <dgm:pt modelId="{387C6E2F-BD16-4A1B-B534-B84D5C385E55}" type="sibTrans" cxnId="{EA72E531-7E27-4F70-992B-1F78C5ACFF4A}">
      <dgm:prSet/>
      <dgm:spPr/>
      <dgm:t>
        <a:bodyPr/>
        <a:lstStyle/>
        <a:p>
          <a:endParaRPr lang="en-IN" sz="1200"/>
        </a:p>
      </dgm:t>
    </dgm:pt>
    <dgm:pt modelId="{C29FE3B7-1243-489E-9416-84563F22508E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Autonomous Data Lakehouse</a:t>
          </a:r>
        </a:p>
      </dgm:t>
    </dgm:pt>
    <dgm:pt modelId="{3FA298A4-F73B-491C-B369-C7743700288F}" type="parTrans" cxnId="{5EE6B5F8-18B3-4362-85CD-9CD32B8BCE64}">
      <dgm:prSet/>
      <dgm:spPr/>
      <dgm:t>
        <a:bodyPr/>
        <a:lstStyle/>
        <a:p>
          <a:endParaRPr lang="en-IN" sz="1200"/>
        </a:p>
      </dgm:t>
    </dgm:pt>
    <dgm:pt modelId="{4E08A3E9-1530-4C3F-928D-4F07010A58D9}" type="sibTrans" cxnId="{5EE6B5F8-18B3-4362-85CD-9CD32B8BCE64}">
      <dgm:prSet/>
      <dgm:spPr/>
      <dgm:t>
        <a:bodyPr/>
        <a:lstStyle/>
        <a:p>
          <a:endParaRPr lang="en-IN" sz="1200"/>
        </a:p>
      </dgm:t>
    </dgm:pt>
    <dgm:pt modelId="{96635C43-FA68-4BF3-AAA8-F9F9D0E92BA1}">
      <dgm:prSet phldrT="[Text]" phldr="0" custT="1"/>
      <dgm:spPr/>
      <dgm:t>
        <a:bodyPr/>
        <a:lstStyle/>
        <a:p>
          <a:r>
            <a:rPr lang="en-IN" sz="1200" b="1">
              <a:latin typeface="DM Sans" pitchFamily="2" charset="0"/>
            </a:rPr>
            <a:t>Autonomous PlatformOps</a:t>
          </a:r>
          <a:endParaRPr lang="en-IN" sz="1200" b="1" dirty="0">
            <a:latin typeface="DM Sans" pitchFamily="2" charset="0"/>
          </a:endParaRPr>
        </a:p>
      </dgm:t>
    </dgm:pt>
    <dgm:pt modelId="{DE5EBDB5-5296-4636-89C6-7117AFE6B68A}" type="parTrans" cxnId="{509C4A5F-5DBB-4CB4-B5D1-7292DB69A5CA}">
      <dgm:prSet/>
      <dgm:spPr/>
      <dgm:t>
        <a:bodyPr/>
        <a:lstStyle/>
        <a:p>
          <a:endParaRPr lang="en-IN" sz="1200"/>
        </a:p>
      </dgm:t>
    </dgm:pt>
    <dgm:pt modelId="{C32967FF-1500-429B-8C06-FF7AB8D419AD}" type="sibTrans" cxnId="{509C4A5F-5DBB-4CB4-B5D1-7292DB69A5CA}">
      <dgm:prSet/>
      <dgm:spPr/>
      <dgm:t>
        <a:bodyPr/>
        <a:lstStyle/>
        <a:p>
          <a:endParaRPr lang="en-IN" sz="1200"/>
        </a:p>
      </dgm:t>
    </dgm:pt>
    <dgm:pt modelId="{B7943F11-F954-4FAA-9C41-B70034516CDA}">
      <dgm:prSet phldrT="[Text]" phldr="0" custT="1"/>
      <dgm:spPr/>
      <dgm:t>
        <a:bodyPr/>
        <a:lstStyle/>
        <a:p>
          <a:r>
            <a:rPr lang="en-IN" sz="1200" b="1">
              <a:latin typeface="DM Sans" pitchFamily="2" charset="0"/>
            </a:rPr>
            <a:t>AI/BI Dashboards</a:t>
          </a:r>
          <a:endParaRPr lang="en-IN" sz="1200" b="1" dirty="0">
            <a:latin typeface="DM Sans" pitchFamily="2" charset="0"/>
          </a:endParaRPr>
        </a:p>
      </dgm:t>
    </dgm:pt>
    <dgm:pt modelId="{842651C4-5C38-4027-A42D-9D928047FD42}" type="parTrans" cxnId="{596E84DB-AEDE-40EB-9703-A5F1485C081F}">
      <dgm:prSet/>
      <dgm:spPr/>
      <dgm:t>
        <a:bodyPr/>
        <a:lstStyle/>
        <a:p>
          <a:endParaRPr lang="en-IN" sz="1200"/>
        </a:p>
      </dgm:t>
    </dgm:pt>
    <dgm:pt modelId="{DC3CE73B-6347-4463-B5FF-61917BF07070}" type="sibTrans" cxnId="{596E84DB-AEDE-40EB-9703-A5F1485C081F}">
      <dgm:prSet/>
      <dgm:spPr/>
      <dgm:t>
        <a:bodyPr/>
        <a:lstStyle/>
        <a:p>
          <a:endParaRPr lang="en-IN" sz="1200"/>
        </a:p>
      </dgm:t>
    </dgm:pt>
    <dgm:pt modelId="{559FF173-8DA9-4266-B22B-4B41878FB48C}">
      <dgm:prSet phldrT="[Text]" phldr="0" custT="1"/>
      <dgm:spPr/>
      <dgm:t>
        <a:bodyPr/>
        <a:lstStyle/>
        <a:p>
          <a:r>
            <a:rPr lang="en-IN" sz="1200" b="1">
              <a:latin typeface="DM Sans" pitchFamily="2" charset="0"/>
            </a:rPr>
            <a:t>BI Integration</a:t>
          </a:r>
          <a:endParaRPr lang="en-IN" sz="1200" b="1" dirty="0">
            <a:latin typeface="DM Sans" pitchFamily="2" charset="0"/>
          </a:endParaRPr>
        </a:p>
      </dgm:t>
    </dgm:pt>
    <dgm:pt modelId="{9FEE7D77-2E89-41CA-B223-2607CA4F56F9}" type="parTrans" cxnId="{10FC5260-FB1D-48C2-AC72-1176F51887C0}">
      <dgm:prSet/>
      <dgm:spPr/>
      <dgm:t>
        <a:bodyPr/>
        <a:lstStyle/>
        <a:p>
          <a:endParaRPr lang="en-IN" sz="1200"/>
        </a:p>
      </dgm:t>
    </dgm:pt>
    <dgm:pt modelId="{7945F9E3-F9EA-4D64-806D-2F5D770F1DE3}" type="sibTrans" cxnId="{10FC5260-FB1D-48C2-AC72-1176F51887C0}">
      <dgm:prSet/>
      <dgm:spPr/>
      <dgm:t>
        <a:bodyPr/>
        <a:lstStyle/>
        <a:p>
          <a:endParaRPr lang="en-IN" sz="1200"/>
        </a:p>
      </dgm:t>
    </dgm:pt>
    <dgm:pt modelId="{5258E47A-89BD-4FE1-8215-4F0E8D42D158}">
      <dgm:prSet phldrT="[Text]" phldr="0" custT="1"/>
      <dgm:spPr/>
      <dgm:t>
        <a:bodyPr/>
        <a:lstStyle/>
        <a:p>
          <a:r>
            <a:rPr lang="en-IN" sz="1200" b="1" dirty="0">
              <a:latin typeface="DM Sans" pitchFamily="2" charset="0"/>
            </a:rPr>
            <a:t>ADEPT in Databricks</a:t>
          </a:r>
        </a:p>
      </dgm:t>
    </dgm:pt>
    <dgm:pt modelId="{EC0C0824-F9CB-492F-A33E-1737E9D8F97C}" type="parTrans" cxnId="{41B9FB51-ED12-4F85-B338-253D63CFF69B}">
      <dgm:prSet/>
      <dgm:spPr/>
      <dgm:t>
        <a:bodyPr/>
        <a:lstStyle/>
        <a:p>
          <a:endParaRPr lang="en-IN" sz="1200"/>
        </a:p>
      </dgm:t>
    </dgm:pt>
    <dgm:pt modelId="{A071556B-C93F-48D7-ACFA-5D723985B03F}" type="sibTrans" cxnId="{41B9FB51-ED12-4F85-B338-253D63CFF69B}">
      <dgm:prSet/>
      <dgm:spPr/>
      <dgm:t>
        <a:bodyPr/>
        <a:lstStyle/>
        <a:p>
          <a:endParaRPr lang="en-IN" sz="1200"/>
        </a:p>
      </dgm:t>
    </dgm:pt>
    <dgm:pt modelId="{306DD2A8-4A36-4329-AC42-ADF9CF0707E8}" type="pres">
      <dgm:prSet presAssocID="{5F258DE5-3DDB-4B56-A2DE-BDC0A9C766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20D909-CB99-407D-A8E9-37F2812A8B4F}" type="pres">
      <dgm:prSet presAssocID="{132A0F0C-6FA4-4817-BCEA-B07C20B42DF3}" presName="hierRoot1" presStyleCnt="0"/>
      <dgm:spPr/>
    </dgm:pt>
    <dgm:pt modelId="{8021B52C-0076-446F-8E33-635BFEA0D258}" type="pres">
      <dgm:prSet presAssocID="{132A0F0C-6FA4-4817-BCEA-B07C20B42DF3}" presName="composite" presStyleCnt="0"/>
      <dgm:spPr/>
    </dgm:pt>
    <dgm:pt modelId="{A21B0EFF-D162-41E1-A0B2-23019DD44478}" type="pres">
      <dgm:prSet presAssocID="{132A0F0C-6FA4-4817-BCEA-B07C20B42DF3}" presName="background" presStyleLbl="node0" presStyleIdx="0" presStyleCnt="1"/>
      <dgm:spPr/>
    </dgm:pt>
    <dgm:pt modelId="{9C9F691C-CD20-4EC5-81F3-D96639BA30C1}" type="pres">
      <dgm:prSet presAssocID="{132A0F0C-6FA4-4817-BCEA-B07C20B42DF3}" presName="text" presStyleLbl="fgAcc0" presStyleIdx="0" presStyleCnt="1">
        <dgm:presLayoutVars>
          <dgm:chPref val="3"/>
        </dgm:presLayoutVars>
      </dgm:prSet>
      <dgm:spPr/>
    </dgm:pt>
    <dgm:pt modelId="{5098B002-3FAF-4C3E-91FF-DD4F53EF6CF6}" type="pres">
      <dgm:prSet presAssocID="{132A0F0C-6FA4-4817-BCEA-B07C20B42DF3}" presName="hierChild2" presStyleCnt="0"/>
      <dgm:spPr/>
    </dgm:pt>
    <dgm:pt modelId="{E08C6EB6-47E4-4442-AF8D-7FBA6A5F9526}" type="pres">
      <dgm:prSet presAssocID="{7EACE6B6-A3A5-4FFB-92B5-42DA74935574}" presName="Name10" presStyleLbl="parChTrans1D2" presStyleIdx="0" presStyleCnt="6"/>
      <dgm:spPr/>
    </dgm:pt>
    <dgm:pt modelId="{0BCA99FB-7BAE-4CBF-9EEA-7C14839C4C35}" type="pres">
      <dgm:prSet presAssocID="{AD3900CE-B80D-4A3C-BF2D-B0D0CCBDA939}" presName="hierRoot2" presStyleCnt="0"/>
      <dgm:spPr/>
    </dgm:pt>
    <dgm:pt modelId="{CACA4C75-DB8E-408B-9C80-65119DD1E6CC}" type="pres">
      <dgm:prSet presAssocID="{AD3900CE-B80D-4A3C-BF2D-B0D0CCBDA939}" presName="composite2" presStyleCnt="0"/>
      <dgm:spPr/>
    </dgm:pt>
    <dgm:pt modelId="{DF5A7085-AE0C-4C36-BF65-EF2A9B8584B2}" type="pres">
      <dgm:prSet presAssocID="{AD3900CE-B80D-4A3C-BF2D-B0D0CCBDA939}" presName="background2" presStyleLbl="node2" presStyleIdx="0" presStyleCnt="6"/>
      <dgm:spPr/>
    </dgm:pt>
    <dgm:pt modelId="{9CE336FD-E675-41EE-B771-915F6A578755}" type="pres">
      <dgm:prSet presAssocID="{AD3900CE-B80D-4A3C-BF2D-B0D0CCBDA939}" presName="text2" presStyleLbl="fgAcc2" presStyleIdx="0" presStyleCnt="6">
        <dgm:presLayoutVars>
          <dgm:chPref val="3"/>
        </dgm:presLayoutVars>
      </dgm:prSet>
      <dgm:spPr/>
    </dgm:pt>
    <dgm:pt modelId="{725645C6-3ECE-4F18-A34E-FCE1B90CF901}" type="pres">
      <dgm:prSet presAssocID="{AD3900CE-B80D-4A3C-BF2D-B0D0CCBDA939}" presName="hierChild3" presStyleCnt="0"/>
      <dgm:spPr/>
    </dgm:pt>
    <dgm:pt modelId="{73DF083B-AF2F-4434-A605-85EAE62A3EF4}" type="pres">
      <dgm:prSet presAssocID="{932761A5-5084-43D8-A52A-B3F2A987DCE3}" presName="Name10" presStyleLbl="parChTrans1D2" presStyleIdx="1" presStyleCnt="6"/>
      <dgm:spPr/>
    </dgm:pt>
    <dgm:pt modelId="{581ABA2A-8802-4FA2-A114-0DF7EF435893}" type="pres">
      <dgm:prSet presAssocID="{0581425F-BBA5-46A0-BE1B-BCBA7097EB0E}" presName="hierRoot2" presStyleCnt="0"/>
      <dgm:spPr/>
    </dgm:pt>
    <dgm:pt modelId="{6EB3ECEF-58B6-4488-8917-CAABAFD81764}" type="pres">
      <dgm:prSet presAssocID="{0581425F-BBA5-46A0-BE1B-BCBA7097EB0E}" presName="composite2" presStyleCnt="0"/>
      <dgm:spPr/>
    </dgm:pt>
    <dgm:pt modelId="{694F70DA-DC6F-41B4-AA05-1B6A5E84891D}" type="pres">
      <dgm:prSet presAssocID="{0581425F-BBA5-46A0-BE1B-BCBA7097EB0E}" presName="background2" presStyleLbl="node2" presStyleIdx="1" presStyleCnt="6"/>
      <dgm:spPr/>
    </dgm:pt>
    <dgm:pt modelId="{219079F2-50E9-4C7C-8D53-4D7CC94E3789}" type="pres">
      <dgm:prSet presAssocID="{0581425F-BBA5-46A0-BE1B-BCBA7097EB0E}" presName="text2" presStyleLbl="fgAcc2" presStyleIdx="1" presStyleCnt="6">
        <dgm:presLayoutVars>
          <dgm:chPref val="3"/>
        </dgm:presLayoutVars>
      </dgm:prSet>
      <dgm:spPr/>
    </dgm:pt>
    <dgm:pt modelId="{8353750A-F410-4E1D-ABD0-B9009BCB6789}" type="pres">
      <dgm:prSet presAssocID="{0581425F-BBA5-46A0-BE1B-BCBA7097EB0E}" presName="hierChild3" presStyleCnt="0"/>
      <dgm:spPr/>
    </dgm:pt>
    <dgm:pt modelId="{4D47FE89-F46E-4E87-8B31-C21F19CDE89D}" type="pres">
      <dgm:prSet presAssocID="{1F5FC1B6-91B4-498E-936C-C672F04E7FF2}" presName="Name17" presStyleLbl="parChTrans1D3" presStyleIdx="0" presStyleCnt="6"/>
      <dgm:spPr/>
    </dgm:pt>
    <dgm:pt modelId="{59B0D719-F9C6-4CC3-9493-95BF84534C9A}" type="pres">
      <dgm:prSet presAssocID="{35731F0A-5B44-4F44-91C6-A1D63EC76521}" presName="hierRoot3" presStyleCnt="0"/>
      <dgm:spPr/>
    </dgm:pt>
    <dgm:pt modelId="{09CA2355-5184-4A08-8F9B-EB8C37EE73F8}" type="pres">
      <dgm:prSet presAssocID="{35731F0A-5B44-4F44-91C6-A1D63EC76521}" presName="composite3" presStyleCnt="0"/>
      <dgm:spPr/>
    </dgm:pt>
    <dgm:pt modelId="{C49A7337-1E07-4FF6-8BFD-1889A36BC9EB}" type="pres">
      <dgm:prSet presAssocID="{35731F0A-5B44-4F44-91C6-A1D63EC76521}" presName="background3" presStyleLbl="node3" presStyleIdx="0" presStyleCnt="6"/>
      <dgm:spPr/>
    </dgm:pt>
    <dgm:pt modelId="{F0606C06-CC4A-4BA5-A709-7AFB4E456661}" type="pres">
      <dgm:prSet presAssocID="{35731F0A-5B44-4F44-91C6-A1D63EC76521}" presName="text3" presStyleLbl="fgAcc3" presStyleIdx="0" presStyleCnt="6">
        <dgm:presLayoutVars>
          <dgm:chPref val="3"/>
        </dgm:presLayoutVars>
      </dgm:prSet>
      <dgm:spPr/>
    </dgm:pt>
    <dgm:pt modelId="{464A0B6B-4580-40ED-A6E8-88408042C2D1}" type="pres">
      <dgm:prSet presAssocID="{35731F0A-5B44-4F44-91C6-A1D63EC76521}" presName="hierChild4" presStyleCnt="0"/>
      <dgm:spPr/>
    </dgm:pt>
    <dgm:pt modelId="{D9940C13-922D-4112-8F74-D9D6EBBAF265}" type="pres">
      <dgm:prSet presAssocID="{3FA298A4-F73B-491C-B369-C7743700288F}" presName="Name17" presStyleLbl="parChTrans1D3" presStyleIdx="1" presStyleCnt="6"/>
      <dgm:spPr/>
    </dgm:pt>
    <dgm:pt modelId="{259794FD-742B-4E6F-A8CA-A19D9CBC0DC4}" type="pres">
      <dgm:prSet presAssocID="{C29FE3B7-1243-489E-9416-84563F22508E}" presName="hierRoot3" presStyleCnt="0"/>
      <dgm:spPr/>
    </dgm:pt>
    <dgm:pt modelId="{1DA4246E-9743-4D11-983C-7358D0B72EC3}" type="pres">
      <dgm:prSet presAssocID="{C29FE3B7-1243-489E-9416-84563F22508E}" presName="composite3" presStyleCnt="0"/>
      <dgm:spPr/>
    </dgm:pt>
    <dgm:pt modelId="{C8235794-358C-4D5C-AA31-EEEF4624B09D}" type="pres">
      <dgm:prSet presAssocID="{C29FE3B7-1243-489E-9416-84563F22508E}" presName="background3" presStyleLbl="node3" presStyleIdx="1" presStyleCnt="6"/>
      <dgm:spPr/>
    </dgm:pt>
    <dgm:pt modelId="{A35544BC-F0AB-4DB6-B351-038605FDDC22}" type="pres">
      <dgm:prSet presAssocID="{C29FE3B7-1243-489E-9416-84563F22508E}" presName="text3" presStyleLbl="fgAcc3" presStyleIdx="1" presStyleCnt="6">
        <dgm:presLayoutVars>
          <dgm:chPref val="3"/>
        </dgm:presLayoutVars>
      </dgm:prSet>
      <dgm:spPr/>
    </dgm:pt>
    <dgm:pt modelId="{7F0C5269-0668-4821-B59B-C88881CF7C17}" type="pres">
      <dgm:prSet presAssocID="{C29FE3B7-1243-489E-9416-84563F22508E}" presName="hierChild4" presStyleCnt="0"/>
      <dgm:spPr/>
    </dgm:pt>
    <dgm:pt modelId="{C1B01783-1EDC-48C9-A587-30CD1411ACEC}" type="pres">
      <dgm:prSet presAssocID="{E56B8AC7-EE74-4000-AE11-9290370C4904}" presName="Name10" presStyleLbl="parChTrans1D2" presStyleIdx="2" presStyleCnt="6"/>
      <dgm:spPr/>
    </dgm:pt>
    <dgm:pt modelId="{73937018-6D0F-4A56-88E7-53A9E6EBF46F}" type="pres">
      <dgm:prSet presAssocID="{CF4DC7E3-9971-4CE1-9DBC-581B8A33CE7C}" presName="hierRoot2" presStyleCnt="0"/>
      <dgm:spPr/>
    </dgm:pt>
    <dgm:pt modelId="{9CB53F88-AC39-42E0-9358-E1805B0C45C1}" type="pres">
      <dgm:prSet presAssocID="{CF4DC7E3-9971-4CE1-9DBC-581B8A33CE7C}" presName="composite2" presStyleCnt="0"/>
      <dgm:spPr/>
    </dgm:pt>
    <dgm:pt modelId="{F3C7BA28-4FBA-41FD-9F78-0D1C6F89A09E}" type="pres">
      <dgm:prSet presAssocID="{CF4DC7E3-9971-4CE1-9DBC-581B8A33CE7C}" presName="background2" presStyleLbl="node2" presStyleIdx="2" presStyleCnt="6"/>
      <dgm:spPr/>
    </dgm:pt>
    <dgm:pt modelId="{0D7A9FB1-9105-47E9-B5FC-980E57617F2E}" type="pres">
      <dgm:prSet presAssocID="{CF4DC7E3-9971-4CE1-9DBC-581B8A33CE7C}" presName="text2" presStyleLbl="fgAcc2" presStyleIdx="2" presStyleCnt="6">
        <dgm:presLayoutVars>
          <dgm:chPref val="3"/>
        </dgm:presLayoutVars>
      </dgm:prSet>
      <dgm:spPr/>
    </dgm:pt>
    <dgm:pt modelId="{7E1553E1-30E9-418A-BC80-4A8AC9AEF899}" type="pres">
      <dgm:prSet presAssocID="{CF4DC7E3-9971-4CE1-9DBC-581B8A33CE7C}" presName="hierChild3" presStyleCnt="0"/>
      <dgm:spPr/>
    </dgm:pt>
    <dgm:pt modelId="{286D47BE-F434-4BDB-B148-E14650369D88}" type="pres">
      <dgm:prSet presAssocID="{842651C4-5C38-4027-A42D-9D928047FD42}" presName="Name17" presStyleLbl="parChTrans1D3" presStyleIdx="2" presStyleCnt="6"/>
      <dgm:spPr/>
    </dgm:pt>
    <dgm:pt modelId="{51FB3B93-306F-4D84-8295-37270D73500B}" type="pres">
      <dgm:prSet presAssocID="{B7943F11-F954-4FAA-9C41-B70034516CDA}" presName="hierRoot3" presStyleCnt="0"/>
      <dgm:spPr/>
    </dgm:pt>
    <dgm:pt modelId="{6CF15827-558C-4719-A5F1-85723446CB73}" type="pres">
      <dgm:prSet presAssocID="{B7943F11-F954-4FAA-9C41-B70034516CDA}" presName="composite3" presStyleCnt="0"/>
      <dgm:spPr/>
    </dgm:pt>
    <dgm:pt modelId="{9F1E963A-434B-4016-9221-3EBA838F45F3}" type="pres">
      <dgm:prSet presAssocID="{B7943F11-F954-4FAA-9C41-B70034516CDA}" presName="background3" presStyleLbl="node3" presStyleIdx="2" presStyleCnt="6"/>
      <dgm:spPr/>
    </dgm:pt>
    <dgm:pt modelId="{A42A3E86-D103-47E2-B141-AE0BA3394803}" type="pres">
      <dgm:prSet presAssocID="{B7943F11-F954-4FAA-9C41-B70034516CDA}" presName="text3" presStyleLbl="fgAcc3" presStyleIdx="2" presStyleCnt="6">
        <dgm:presLayoutVars>
          <dgm:chPref val="3"/>
        </dgm:presLayoutVars>
      </dgm:prSet>
      <dgm:spPr/>
    </dgm:pt>
    <dgm:pt modelId="{652ABA80-2636-4387-9E6D-0C7B30D2FD39}" type="pres">
      <dgm:prSet presAssocID="{B7943F11-F954-4FAA-9C41-B70034516CDA}" presName="hierChild4" presStyleCnt="0"/>
      <dgm:spPr/>
    </dgm:pt>
    <dgm:pt modelId="{EC3F4C76-FDF2-4D72-BCA9-C485A8BDF50D}" type="pres">
      <dgm:prSet presAssocID="{9FEE7D77-2E89-41CA-B223-2607CA4F56F9}" presName="Name17" presStyleLbl="parChTrans1D3" presStyleIdx="3" presStyleCnt="6"/>
      <dgm:spPr/>
    </dgm:pt>
    <dgm:pt modelId="{08BC3606-52B8-4F2C-9D6A-6D1F0B6D14A3}" type="pres">
      <dgm:prSet presAssocID="{559FF173-8DA9-4266-B22B-4B41878FB48C}" presName="hierRoot3" presStyleCnt="0"/>
      <dgm:spPr/>
    </dgm:pt>
    <dgm:pt modelId="{AF6EA93F-E13E-4450-95F4-F1E84953B9E4}" type="pres">
      <dgm:prSet presAssocID="{559FF173-8DA9-4266-B22B-4B41878FB48C}" presName="composite3" presStyleCnt="0"/>
      <dgm:spPr/>
    </dgm:pt>
    <dgm:pt modelId="{36605246-5BBC-49CD-B39E-FB2B5011750A}" type="pres">
      <dgm:prSet presAssocID="{559FF173-8DA9-4266-B22B-4B41878FB48C}" presName="background3" presStyleLbl="node3" presStyleIdx="3" presStyleCnt="6"/>
      <dgm:spPr/>
    </dgm:pt>
    <dgm:pt modelId="{4B361119-6379-4FC7-B6C7-A631E2240BB2}" type="pres">
      <dgm:prSet presAssocID="{559FF173-8DA9-4266-B22B-4B41878FB48C}" presName="text3" presStyleLbl="fgAcc3" presStyleIdx="3" presStyleCnt="6">
        <dgm:presLayoutVars>
          <dgm:chPref val="3"/>
        </dgm:presLayoutVars>
      </dgm:prSet>
      <dgm:spPr/>
    </dgm:pt>
    <dgm:pt modelId="{5BB84929-8B39-41E0-BB26-265DEA558E82}" type="pres">
      <dgm:prSet presAssocID="{559FF173-8DA9-4266-B22B-4B41878FB48C}" presName="hierChild4" presStyleCnt="0"/>
      <dgm:spPr/>
    </dgm:pt>
    <dgm:pt modelId="{EB220CC6-C107-45EE-BDF3-18ECE3A6A2D2}" type="pres">
      <dgm:prSet presAssocID="{7A7A1AAF-6393-4438-9035-9F5B1F7A5CD7}" presName="Name10" presStyleLbl="parChTrans1D2" presStyleIdx="3" presStyleCnt="6"/>
      <dgm:spPr/>
    </dgm:pt>
    <dgm:pt modelId="{FAF85474-8646-4D73-8405-AD22783B5BBB}" type="pres">
      <dgm:prSet presAssocID="{7923EA5B-316B-4119-8B5A-5CEA937C0062}" presName="hierRoot2" presStyleCnt="0"/>
      <dgm:spPr/>
    </dgm:pt>
    <dgm:pt modelId="{E3739974-E9D7-424C-ABC1-DBB1EE6D8B41}" type="pres">
      <dgm:prSet presAssocID="{7923EA5B-316B-4119-8B5A-5CEA937C0062}" presName="composite2" presStyleCnt="0"/>
      <dgm:spPr/>
    </dgm:pt>
    <dgm:pt modelId="{DC8822F4-D075-46F3-BB6C-BB8F8E08569C}" type="pres">
      <dgm:prSet presAssocID="{7923EA5B-316B-4119-8B5A-5CEA937C0062}" presName="background2" presStyleLbl="node2" presStyleIdx="3" presStyleCnt="6"/>
      <dgm:spPr/>
    </dgm:pt>
    <dgm:pt modelId="{56507354-AA8A-469B-8046-B1B7EEA33796}" type="pres">
      <dgm:prSet presAssocID="{7923EA5B-316B-4119-8B5A-5CEA937C0062}" presName="text2" presStyleLbl="fgAcc2" presStyleIdx="3" presStyleCnt="6">
        <dgm:presLayoutVars>
          <dgm:chPref val="3"/>
        </dgm:presLayoutVars>
      </dgm:prSet>
      <dgm:spPr/>
    </dgm:pt>
    <dgm:pt modelId="{1EA9C136-D302-4BF5-B619-FDDDA22F6FDE}" type="pres">
      <dgm:prSet presAssocID="{7923EA5B-316B-4119-8B5A-5CEA937C0062}" presName="hierChild3" presStyleCnt="0"/>
      <dgm:spPr/>
    </dgm:pt>
    <dgm:pt modelId="{EEE9139B-43CC-4C01-8C9D-1798DAF75685}" type="pres">
      <dgm:prSet presAssocID="{EC0C0824-F9CB-492F-A33E-1737E9D8F97C}" presName="Name17" presStyleLbl="parChTrans1D3" presStyleIdx="4" presStyleCnt="6"/>
      <dgm:spPr/>
    </dgm:pt>
    <dgm:pt modelId="{93F31C42-26BE-4380-8321-A70819892EC1}" type="pres">
      <dgm:prSet presAssocID="{5258E47A-89BD-4FE1-8215-4F0E8D42D158}" presName="hierRoot3" presStyleCnt="0"/>
      <dgm:spPr/>
    </dgm:pt>
    <dgm:pt modelId="{73670331-DDF9-42DB-8C98-0560328A5E65}" type="pres">
      <dgm:prSet presAssocID="{5258E47A-89BD-4FE1-8215-4F0E8D42D158}" presName="composite3" presStyleCnt="0"/>
      <dgm:spPr/>
    </dgm:pt>
    <dgm:pt modelId="{A8117279-73CB-4ECC-90DF-4F900163043C}" type="pres">
      <dgm:prSet presAssocID="{5258E47A-89BD-4FE1-8215-4F0E8D42D158}" presName="background3" presStyleLbl="node3" presStyleIdx="4" presStyleCnt="6"/>
      <dgm:spPr/>
    </dgm:pt>
    <dgm:pt modelId="{A2396CEE-D79A-4CEC-9406-BBC90949686B}" type="pres">
      <dgm:prSet presAssocID="{5258E47A-89BD-4FE1-8215-4F0E8D42D158}" presName="text3" presStyleLbl="fgAcc3" presStyleIdx="4" presStyleCnt="6">
        <dgm:presLayoutVars>
          <dgm:chPref val="3"/>
        </dgm:presLayoutVars>
      </dgm:prSet>
      <dgm:spPr/>
    </dgm:pt>
    <dgm:pt modelId="{D91EA59D-150E-4950-951F-D5C9336C4AC8}" type="pres">
      <dgm:prSet presAssocID="{5258E47A-89BD-4FE1-8215-4F0E8D42D158}" presName="hierChild4" presStyleCnt="0"/>
      <dgm:spPr/>
    </dgm:pt>
    <dgm:pt modelId="{22F9F42B-F755-4ADB-AC54-FAFCFBBE4793}" type="pres">
      <dgm:prSet presAssocID="{756A87A3-262C-4693-AF80-FFDA3AFCC61E}" presName="Name10" presStyleLbl="parChTrans1D2" presStyleIdx="4" presStyleCnt="6"/>
      <dgm:spPr/>
    </dgm:pt>
    <dgm:pt modelId="{1C65DF84-2B67-4943-8DEE-4E67CC3C4C40}" type="pres">
      <dgm:prSet presAssocID="{0CA6E01E-0814-4881-9CF9-465A415185C6}" presName="hierRoot2" presStyleCnt="0"/>
      <dgm:spPr/>
    </dgm:pt>
    <dgm:pt modelId="{B7AA7A4A-984D-402C-8C1F-4FA376D2CBD8}" type="pres">
      <dgm:prSet presAssocID="{0CA6E01E-0814-4881-9CF9-465A415185C6}" presName="composite2" presStyleCnt="0"/>
      <dgm:spPr/>
    </dgm:pt>
    <dgm:pt modelId="{9D2CA77C-F58B-4FC3-94A3-08C450C3C38F}" type="pres">
      <dgm:prSet presAssocID="{0CA6E01E-0814-4881-9CF9-465A415185C6}" presName="background2" presStyleLbl="node2" presStyleIdx="4" presStyleCnt="6"/>
      <dgm:spPr/>
    </dgm:pt>
    <dgm:pt modelId="{0B6BC728-0F16-4734-8030-D826679E9ACB}" type="pres">
      <dgm:prSet presAssocID="{0CA6E01E-0814-4881-9CF9-465A415185C6}" presName="text2" presStyleLbl="fgAcc2" presStyleIdx="4" presStyleCnt="6">
        <dgm:presLayoutVars>
          <dgm:chPref val="3"/>
        </dgm:presLayoutVars>
      </dgm:prSet>
      <dgm:spPr/>
    </dgm:pt>
    <dgm:pt modelId="{D1344AF5-D231-42D1-B6BF-156085E8C410}" type="pres">
      <dgm:prSet presAssocID="{0CA6E01E-0814-4881-9CF9-465A415185C6}" presName="hierChild3" presStyleCnt="0"/>
      <dgm:spPr/>
    </dgm:pt>
    <dgm:pt modelId="{860A8B64-F122-4C5F-8BD4-589C842D2A19}" type="pres">
      <dgm:prSet presAssocID="{DE5EBDB5-5296-4636-89C6-7117AFE6B68A}" presName="Name17" presStyleLbl="parChTrans1D3" presStyleIdx="5" presStyleCnt="6"/>
      <dgm:spPr/>
    </dgm:pt>
    <dgm:pt modelId="{A710793B-80EB-45B1-9E96-E8FCDDBD4D67}" type="pres">
      <dgm:prSet presAssocID="{96635C43-FA68-4BF3-AAA8-F9F9D0E92BA1}" presName="hierRoot3" presStyleCnt="0"/>
      <dgm:spPr/>
    </dgm:pt>
    <dgm:pt modelId="{FC0D2EC4-71A0-4DBB-83B0-241C05D4B4A5}" type="pres">
      <dgm:prSet presAssocID="{96635C43-FA68-4BF3-AAA8-F9F9D0E92BA1}" presName="composite3" presStyleCnt="0"/>
      <dgm:spPr/>
    </dgm:pt>
    <dgm:pt modelId="{315334EC-6D92-4639-8978-D8FF83844873}" type="pres">
      <dgm:prSet presAssocID="{96635C43-FA68-4BF3-AAA8-F9F9D0E92BA1}" presName="background3" presStyleLbl="node3" presStyleIdx="5" presStyleCnt="6"/>
      <dgm:spPr/>
    </dgm:pt>
    <dgm:pt modelId="{F9426D20-375C-4C02-AD01-CEC46D2A6819}" type="pres">
      <dgm:prSet presAssocID="{96635C43-FA68-4BF3-AAA8-F9F9D0E92BA1}" presName="text3" presStyleLbl="fgAcc3" presStyleIdx="5" presStyleCnt="6">
        <dgm:presLayoutVars>
          <dgm:chPref val="3"/>
        </dgm:presLayoutVars>
      </dgm:prSet>
      <dgm:spPr/>
    </dgm:pt>
    <dgm:pt modelId="{CE2DA610-B0D7-4F33-9DFB-827398F22397}" type="pres">
      <dgm:prSet presAssocID="{96635C43-FA68-4BF3-AAA8-F9F9D0E92BA1}" presName="hierChild4" presStyleCnt="0"/>
      <dgm:spPr/>
    </dgm:pt>
    <dgm:pt modelId="{222A281C-F337-4FD5-B8B0-458205FCCB98}" type="pres">
      <dgm:prSet presAssocID="{14DB3C67-14DF-44B6-B647-26502BF641BF}" presName="Name10" presStyleLbl="parChTrans1D2" presStyleIdx="5" presStyleCnt="6"/>
      <dgm:spPr/>
    </dgm:pt>
    <dgm:pt modelId="{0A8F7F7A-7DA3-4DC0-ADF3-DAA55E4DAECF}" type="pres">
      <dgm:prSet presAssocID="{1BDD114E-AC4F-4857-80E5-C9DB20BE385C}" presName="hierRoot2" presStyleCnt="0"/>
      <dgm:spPr/>
    </dgm:pt>
    <dgm:pt modelId="{457E4818-4B02-4E82-AEAC-FBB3A554A900}" type="pres">
      <dgm:prSet presAssocID="{1BDD114E-AC4F-4857-80E5-C9DB20BE385C}" presName="composite2" presStyleCnt="0"/>
      <dgm:spPr/>
    </dgm:pt>
    <dgm:pt modelId="{6D600D9E-1DEB-4C30-80EE-F6EF1DCCF0DE}" type="pres">
      <dgm:prSet presAssocID="{1BDD114E-AC4F-4857-80E5-C9DB20BE385C}" presName="background2" presStyleLbl="node2" presStyleIdx="5" presStyleCnt="6"/>
      <dgm:spPr/>
    </dgm:pt>
    <dgm:pt modelId="{C0904EA1-E7E6-4BD2-80AD-D3A59529C813}" type="pres">
      <dgm:prSet presAssocID="{1BDD114E-AC4F-4857-80E5-C9DB20BE385C}" presName="text2" presStyleLbl="fgAcc2" presStyleIdx="5" presStyleCnt="6">
        <dgm:presLayoutVars>
          <dgm:chPref val="3"/>
        </dgm:presLayoutVars>
      </dgm:prSet>
      <dgm:spPr/>
    </dgm:pt>
    <dgm:pt modelId="{F2D3D53F-5EB0-412D-8315-37005DF8FB9A}" type="pres">
      <dgm:prSet presAssocID="{1BDD114E-AC4F-4857-80E5-C9DB20BE385C}" presName="hierChild3" presStyleCnt="0"/>
      <dgm:spPr/>
    </dgm:pt>
  </dgm:ptLst>
  <dgm:cxnLst>
    <dgm:cxn modelId="{43185200-AE11-4F5D-A3A2-32A213A36095}" srcId="{5F258DE5-3DDB-4B56-A2DE-BDC0A9C766B4}" destId="{132A0F0C-6FA4-4817-BCEA-B07C20B42DF3}" srcOrd="0" destOrd="0" parTransId="{C6F57B2C-57E5-4D05-81A2-7FA283EF6A3C}" sibTransId="{E7B31333-06F9-492A-8073-5C4EB5B66417}"/>
    <dgm:cxn modelId="{BF70E401-B8B2-4FD2-ABE9-93001394F02B}" srcId="{132A0F0C-6FA4-4817-BCEA-B07C20B42DF3}" destId="{7923EA5B-316B-4119-8B5A-5CEA937C0062}" srcOrd="3" destOrd="0" parTransId="{7A7A1AAF-6393-4438-9035-9F5B1F7A5CD7}" sibTransId="{53B89070-F533-4FF8-BB04-CCE92567932F}"/>
    <dgm:cxn modelId="{11375102-ECAE-4F43-AE1E-5230BAEC93F2}" type="presOf" srcId="{96635C43-FA68-4BF3-AAA8-F9F9D0E92BA1}" destId="{F9426D20-375C-4C02-AD01-CEC46D2A6819}" srcOrd="0" destOrd="0" presId="urn:microsoft.com/office/officeart/2005/8/layout/hierarchy1"/>
    <dgm:cxn modelId="{FD0F420B-0B48-4CEA-9A4C-126865ED8460}" type="presOf" srcId="{1F5FC1B6-91B4-498E-936C-C672F04E7FF2}" destId="{4D47FE89-F46E-4E87-8B31-C21F19CDE89D}" srcOrd="0" destOrd="0" presId="urn:microsoft.com/office/officeart/2005/8/layout/hierarchy1"/>
    <dgm:cxn modelId="{C33A3C19-210E-4775-9516-A7D81B0D1D29}" type="presOf" srcId="{C29FE3B7-1243-489E-9416-84563F22508E}" destId="{A35544BC-F0AB-4DB6-B351-038605FDDC22}" srcOrd="0" destOrd="0" presId="urn:microsoft.com/office/officeart/2005/8/layout/hierarchy1"/>
    <dgm:cxn modelId="{C966F426-F418-4D65-A1A9-04E7B22085C1}" type="presOf" srcId="{7EACE6B6-A3A5-4FFB-92B5-42DA74935574}" destId="{E08C6EB6-47E4-4442-AF8D-7FBA6A5F9526}" srcOrd="0" destOrd="0" presId="urn:microsoft.com/office/officeart/2005/8/layout/hierarchy1"/>
    <dgm:cxn modelId="{39866827-CA8B-4E87-A65D-2271E01B1F6D}" srcId="{132A0F0C-6FA4-4817-BCEA-B07C20B42DF3}" destId="{0CA6E01E-0814-4881-9CF9-465A415185C6}" srcOrd="4" destOrd="0" parTransId="{756A87A3-262C-4693-AF80-FFDA3AFCC61E}" sibTransId="{52C3C992-43F3-4CC6-AE3F-BE7BB3706EF5}"/>
    <dgm:cxn modelId="{EA72E531-7E27-4F70-992B-1F78C5ACFF4A}" srcId="{0581425F-BBA5-46A0-BE1B-BCBA7097EB0E}" destId="{35731F0A-5B44-4F44-91C6-A1D63EC76521}" srcOrd="0" destOrd="0" parTransId="{1F5FC1B6-91B4-498E-936C-C672F04E7FF2}" sibTransId="{387C6E2F-BD16-4A1B-B534-B84D5C385E55}"/>
    <dgm:cxn modelId="{8680E03A-E769-463A-81E3-6997F847A5C1}" type="presOf" srcId="{1BDD114E-AC4F-4857-80E5-C9DB20BE385C}" destId="{C0904EA1-E7E6-4BD2-80AD-D3A59529C813}" srcOrd="0" destOrd="0" presId="urn:microsoft.com/office/officeart/2005/8/layout/hierarchy1"/>
    <dgm:cxn modelId="{509C4A5F-5DBB-4CB4-B5D1-7292DB69A5CA}" srcId="{0CA6E01E-0814-4881-9CF9-465A415185C6}" destId="{96635C43-FA68-4BF3-AAA8-F9F9D0E92BA1}" srcOrd="0" destOrd="0" parTransId="{DE5EBDB5-5296-4636-89C6-7117AFE6B68A}" sibTransId="{C32967FF-1500-429B-8C06-FF7AB8D419AD}"/>
    <dgm:cxn modelId="{10FC5260-FB1D-48C2-AC72-1176F51887C0}" srcId="{CF4DC7E3-9971-4CE1-9DBC-581B8A33CE7C}" destId="{559FF173-8DA9-4266-B22B-4B41878FB48C}" srcOrd="1" destOrd="0" parTransId="{9FEE7D77-2E89-41CA-B223-2607CA4F56F9}" sibTransId="{7945F9E3-F9EA-4D64-806D-2F5D770F1DE3}"/>
    <dgm:cxn modelId="{F77ED747-6B9D-42E7-ABCF-42ADDBC81559}" srcId="{132A0F0C-6FA4-4817-BCEA-B07C20B42DF3}" destId="{0581425F-BBA5-46A0-BE1B-BCBA7097EB0E}" srcOrd="1" destOrd="0" parTransId="{932761A5-5084-43D8-A52A-B3F2A987DCE3}" sibTransId="{C7652B0E-F1C1-4B0E-AC45-F11652B55533}"/>
    <dgm:cxn modelId="{32436D68-AC98-4572-BE9B-AC087B1CE156}" type="presOf" srcId="{E56B8AC7-EE74-4000-AE11-9290370C4904}" destId="{C1B01783-1EDC-48C9-A587-30CD1411ACEC}" srcOrd="0" destOrd="0" presId="urn:microsoft.com/office/officeart/2005/8/layout/hierarchy1"/>
    <dgm:cxn modelId="{196AFE68-A22B-49C8-A8DB-786331B861DF}" type="presOf" srcId="{559FF173-8DA9-4266-B22B-4B41878FB48C}" destId="{4B361119-6379-4FC7-B6C7-A631E2240BB2}" srcOrd="0" destOrd="0" presId="urn:microsoft.com/office/officeart/2005/8/layout/hierarchy1"/>
    <dgm:cxn modelId="{5C0F584C-156B-42A5-9EB0-C91726813DD0}" type="presOf" srcId="{132A0F0C-6FA4-4817-BCEA-B07C20B42DF3}" destId="{9C9F691C-CD20-4EC5-81F3-D96639BA30C1}" srcOrd="0" destOrd="0" presId="urn:microsoft.com/office/officeart/2005/8/layout/hierarchy1"/>
    <dgm:cxn modelId="{9F9C816D-8075-477E-8F7A-AD9FDC9C2DA3}" type="presOf" srcId="{35731F0A-5B44-4F44-91C6-A1D63EC76521}" destId="{F0606C06-CC4A-4BA5-A709-7AFB4E456661}" srcOrd="0" destOrd="0" presId="urn:microsoft.com/office/officeart/2005/8/layout/hierarchy1"/>
    <dgm:cxn modelId="{D0DA844D-671F-4E69-A0C0-EE5A01A2259A}" srcId="{132A0F0C-6FA4-4817-BCEA-B07C20B42DF3}" destId="{AD3900CE-B80D-4A3C-BF2D-B0D0CCBDA939}" srcOrd="0" destOrd="0" parTransId="{7EACE6B6-A3A5-4FFB-92B5-42DA74935574}" sibTransId="{B04997C5-0749-41E2-AC0A-339CEC136AC0}"/>
    <dgm:cxn modelId="{AF99DB4E-63E9-47B9-A180-D5BD28FD264D}" type="presOf" srcId="{AD3900CE-B80D-4A3C-BF2D-B0D0CCBDA939}" destId="{9CE336FD-E675-41EE-B771-915F6A578755}" srcOrd="0" destOrd="0" presId="urn:microsoft.com/office/officeart/2005/8/layout/hierarchy1"/>
    <dgm:cxn modelId="{41B9FB51-ED12-4F85-B338-253D63CFF69B}" srcId="{7923EA5B-316B-4119-8B5A-5CEA937C0062}" destId="{5258E47A-89BD-4FE1-8215-4F0E8D42D158}" srcOrd="0" destOrd="0" parTransId="{EC0C0824-F9CB-492F-A33E-1737E9D8F97C}" sibTransId="{A071556B-C93F-48D7-ACFA-5D723985B03F}"/>
    <dgm:cxn modelId="{C6885072-B617-478F-A99A-820346BA6182}" type="presOf" srcId="{7923EA5B-316B-4119-8B5A-5CEA937C0062}" destId="{56507354-AA8A-469B-8046-B1B7EEA33796}" srcOrd="0" destOrd="0" presId="urn:microsoft.com/office/officeart/2005/8/layout/hierarchy1"/>
    <dgm:cxn modelId="{563FA176-E6B7-4B14-9C8C-8E93087937D1}" srcId="{132A0F0C-6FA4-4817-BCEA-B07C20B42DF3}" destId="{1BDD114E-AC4F-4857-80E5-C9DB20BE385C}" srcOrd="5" destOrd="0" parTransId="{14DB3C67-14DF-44B6-B647-26502BF641BF}" sibTransId="{09399DA9-6A7A-4333-BB44-A7D38AD4EA00}"/>
    <dgm:cxn modelId="{C8189757-C72C-43A2-9D9E-DCD1A091A1B6}" type="presOf" srcId="{932761A5-5084-43D8-A52A-B3F2A987DCE3}" destId="{73DF083B-AF2F-4434-A605-85EAE62A3EF4}" srcOrd="0" destOrd="0" presId="urn:microsoft.com/office/officeart/2005/8/layout/hierarchy1"/>
    <dgm:cxn modelId="{178AF67D-366C-4FF7-B619-22AEBD90BCF8}" type="presOf" srcId="{9FEE7D77-2E89-41CA-B223-2607CA4F56F9}" destId="{EC3F4C76-FDF2-4D72-BCA9-C485A8BDF50D}" srcOrd="0" destOrd="0" presId="urn:microsoft.com/office/officeart/2005/8/layout/hierarchy1"/>
    <dgm:cxn modelId="{426E357F-DA81-4365-9576-896EBE981A0E}" type="presOf" srcId="{EC0C0824-F9CB-492F-A33E-1737E9D8F97C}" destId="{EEE9139B-43CC-4C01-8C9D-1798DAF75685}" srcOrd="0" destOrd="0" presId="urn:microsoft.com/office/officeart/2005/8/layout/hierarchy1"/>
    <dgm:cxn modelId="{92C28A82-0C62-428D-B202-84C1241E2EB8}" type="presOf" srcId="{CF4DC7E3-9971-4CE1-9DBC-581B8A33CE7C}" destId="{0D7A9FB1-9105-47E9-B5FC-980E57617F2E}" srcOrd="0" destOrd="0" presId="urn:microsoft.com/office/officeart/2005/8/layout/hierarchy1"/>
    <dgm:cxn modelId="{72C19990-C301-4F9A-9199-E71A58E7BF82}" type="presOf" srcId="{842651C4-5C38-4027-A42D-9D928047FD42}" destId="{286D47BE-F434-4BDB-B148-E14650369D88}" srcOrd="0" destOrd="0" presId="urn:microsoft.com/office/officeart/2005/8/layout/hierarchy1"/>
    <dgm:cxn modelId="{2A7D8491-7F01-4E6D-9BE0-B5CED4AC21C3}" type="presOf" srcId="{DE5EBDB5-5296-4636-89C6-7117AFE6B68A}" destId="{860A8B64-F122-4C5F-8BD4-589C842D2A19}" srcOrd="0" destOrd="0" presId="urn:microsoft.com/office/officeart/2005/8/layout/hierarchy1"/>
    <dgm:cxn modelId="{4989659A-FA24-4D69-A5E4-4ECEBC25A2F1}" type="presOf" srcId="{756A87A3-262C-4693-AF80-FFDA3AFCC61E}" destId="{22F9F42B-F755-4ADB-AC54-FAFCFBBE4793}" srcOrd="0" destOrd="0" presId="urn:microsoft.com/office/officeart/2005/8/layout/hierarchy1"/>
    <dgm:cxn modelId="{1B79F9A5-2707-4880-8AFA-BFDD52F58845}" type="presOf" srcId="{3FA298A4-F73B-491C-B369-C7743700288F}" destId="{D9940C13-922D-4112-8F74-D9D6EBBAF265}" srcOrd="0" destOrd="0" presId="urn:microsoft.com/office/officeart/2005/8/layout/hierarchy1"/>
    <dgm:cxn modelId="{42A636AA-6598-431E-9451-B0D8F8B4F145}" type="presOf" srcId="{0581425F-BBA5-46A0-BE1B-BCBA7097EB0E}" destId="{219079F2-50E9-4C7C-8D53-4D7CC94E3789}" srcOrd="0" destOrd="0" presId="urn:microsoft.com/office/officeart/2005/8/layout/hierarchy1"/>
    <dgm:cxn modelId="{2F147AAA-3E66-4DC1-A9D1-0574663F9E42}" type="presOf" srcId="{B7943F11-F954-4FAA-9C41-B70034516CDA}" destId="{A42A3E86-D103-47E2-B141-AE0BA3394803}" srcOrd="0" destOrd="0" presId="urn:microsoft.com/office/officeart/2005/8/layout/hierarchy1"/>
    <dgm:cxn modelId="{F87666B6-BA5D-4B65-9089-CA7ADDCD3FCC}" type="presOf" srcId="{0CA6E01E-0814-4881-9CF9-465A415185C6}" destId="{0B6BC728-0F16-4734-8030-D826679E9ACB}" srcOrd="0" destOrd="0" presId="urn:microsoft.com/office/officeart/2005/8/layout/hierarchy1"/>
    <dgm:cxn modelId="{596E84DB-AEDE-40EB-9703-A5F1485C081F}" srcId="{CF4DC7E3-9971-4CE1-9DBC-581B8A33CE7C}" destId="{B7943F11-F954-4FAA-9C41-B70034516CDA}" srcOrd="0" destOrd="0" parTransId="{842651C4-5C38-4027-A42D-9D928047FD42}" sibTransId="{DC3CE73B-6347-4463-B5FF-61917BF07070}"/>
    <dgm:cxn modelId="{A030FBDE-5704-492F-97AD-6826155B72F9}" type="presOf" srcId="{14DB3C67-14DF-44B6-B647-26502BF641BF}" destId="{222A281C-F337-4FD5-B8B0-458205FCCB98}" srcOrd="0" destOrd="0" presId="urn:microsoft.com/office/officeart/2005/8/layout/hierarchy1"/>
    <dgm:cxn modelId="{97C6BCE8-AD2A-420F-8E5B-B2270491A390}" type="presOf" srcId="{5F258DE5-3DDB-4B56-A2DE-BDC0A9C766B4}" destId="{306DD2A8-4A36-4329-AC42-ADF9CF0707E8}" srcOrd="0" destOrd="0" presId="urn:microsoft.com/office/officeart/2005/8/layout/hierarchy1"/>
    <dgm:cxn modelId="{F9DD67F4-824E-4D65-BE78-4F254FA899E1}" type="presOf" srcId="{5258E47A-89BD-4FE1-8215-4F0E8D42D158}" destId="{A2396CEE-D79A-4CEC-9406-BBC90949686B}" srcOrd="0" destOrd="0" presId="urn:microsoft.com/office/officeart/2005/8/layout/hierarchy1"/>
    <dgm:cxn modelId="{DE97EAF7-40D2-4859-A846-DF7E90F201D0}" type="presOf" srcId="{7A7A1AAF-6393-4438-9035-9F5B1F7A5CD7}" destId="{EB220CC6-C107-45EE-BDF3-18ECE3A6A2D2}" srcOrd="0" destOrd="0" presId="urn:microsoft.com/office/officeart/2005/8/layout/hierarchy1"/>
    <dgm:cxn modelId="{5EE6B5F8-18B3-4362-85CD-9CD32B8BCE64}" srcId="{0581425F-BBA5-46A0-BE1B-BCBA7097EB0E}" destId="{C29FE3B7-1243-489E-9416-84563F22508E}" srcOrd="1" destOrd="0" parTransId="{3FA298A4-F73B-491C-B369-C7743700288F}" sibTransId="{4E08A3E9-1530-4C3F-928D-4F07010A58D9}"/>
    <dgm:cxn modelId="{1D72D6FD-F4A4-43B3-AE5C-C44C234D9E02}" srcId="{132A0F0C-6FA4-4817-BCEA-B07C20B42DF3}" destId="{CF4DC7E3-9971-4CE1-9DBC-581B8A33CE7C}" srcOrd="2" destOrd="0" parTransId="{E56B8AC7-EE74-4000-AE11-9290370C4904}" sibTransId="{1F78B7E7-5C0B-4650-9AA8-98C4516895AA}"/>
    <dgm:cxn modelId="{A1213DD7-B752-46EB-BDB7-3823C4991E78}" type="presParOf" srcId="{306DD2A8-4A36-4329-AC42-ADF9CF0707E8}" destId="{0320D909-CB99-407D-A8E9-37F2812A8B4F}" srcOrd="0" destOrd="0" presId="urn:microsoft.com/office/officeart/2005/8/layout/hierarchy1"/>
    <dgm:cxn modelId="{6B561245-4BB9-4638-8026-FCC0FF5C30AE}" type="presParOf" srcId="{0320D909-CB99-407D-A8E9-37F2812A8B4F}" destId="{8021B52C-0076-446F-8E33-635BFEA0D258}" srcOrd="0" destOrd="0" presId="urn:microsoft.com/office/officeart/2005/8/layout/hierarchy1"/>
    <dgm:cxn modelId="{08AF9CDB-F535-4A22-BAC2-3132E1AD0049}" type="presParOf" srcId="{8021B52C-0076-446F-8E33-635BFEA0D258}" destId="{A21B0EFF-D162-41E1-A0B2-23019DD44478}" srcOrd="0" destOrd="0" presId="urn:microsoft.com/office/officeart/2005/8/layout/hierarchy1"/>
    <dgm:cxn modelId="{41C27823-57C7-40CE-92DC-CD0583768C59}" type="presParOf" srcId="{8021B52C-0076-446F-8E33-635BFEA0D258}" destId="{9C9F691C-CD20-4EC5-81F3-D96639BA30C1}" srcOrd="1" destOrd="0" presId="urn:microsoft.com/office/officeart/2005/8/layout/hierarchy1"/>
    <dgm:cxn modelId="{7C6164AA-02D0-4EE6-99D4-F2E62EC09361}" type="presParOf" srcId="{0320D909-CB99-407D-A8E9-37F2812A8B4F}" destId="{5098B002-3FAF-4C3E-91FF-DD4F53EF6CF6}" srcOrd="1" destOrd="0" presId="urn:microsoft.com/office/officeart/2005/8/layout/hierarchy1"/>
    <dgm:cxn modelId="{A64A9146-FA7E-4E5D-93EE-365304FB1AD9}" type="presParOf" srcId="{5098B002-3FAF-4C3E-91FF-DD4F53EF6CF6}" destId="{E08C6EB6-47E4-4442-AF8D-7FBA6A5F9526}" srcOrd="0" destOrd="0" presId="urn:microsoft.com/office/officeart/2005/8/layout/hierarchy1"/>
    <dgm:cxn modelId="{2BA45C3A-FD6C-4495-A275-7BBFF49BC1EE}" type="presParOf" srcId="{5098B002-3FAF-4C3E-91FF-DD4F53EF6CF6}" destId="{0BCA99FB-7BAE-4CBF-9EEA-7C14839C4C35}" srcOrd="1" destOrd="0" presId="urn:microsoft.com/office/officeart/2005/8/layout/hierarchy1"/>
    <dgm:cxn modelId="{6CA9E0BC-8616-4DFB-96CF-E26FE8B1380F}" type="presParOf" srcId="{0BCA99FB-7BAE-4CBF-9EEA-7C14839C4C35}" destId="{CACA4C75-DB8E-408B-9C80-65119DD1E6CC}" srcOrd="0" destOrd="0" presId="urn:microsoft.com/office/officeart/2005/8/layout/hierarchy1"/>
    <dgm:cxn modelId="{3E822AC1-F788-4DEE-BB8F-A58232221F31}" type="presParOf" srcId="{CACA4C75-DB8E-408B-9C80-65119DD1E6CC}" destId="{DF5A7085-AE0C-4C36-BF65-EF2A9B8584B2}" srcOrd="0" destOrd="0" presId="urn:microsoft.com/office/officeart/2005/8/layout/hierarchy1"/>
    <dgm:cxn modelId="{584DC028-5E8C-440C-AAE2-4A1ABA7D6CB5}" type="presParOf" srcId="{CACA4C75-DB8E-408B-9C80-65119DD1E6CC}" destId="{9CE336FD-E675-41EE-B771-915F6A578755}" srcOrd="1" destOrd="0" presId="urn:microsoft.com/office/officeart/2005/8/layout/hierarchy1"/>
    <dgm:cxn modelId="{2D79FD31-4AC6-46A6-80E0-87EE52A4CB11}" type="presParOf" srcId="{0BCA99FB-7BAE-4CBF-9EEA-7C14839C4C35}" destId="{725645C6-3ECE-4F18-A34E-FCE1B90CF901}" srcOrd="1" destOrd="0" presId="urn:microsoft.com/office/officeart/2005/8/layout/hierarchy1"/>
    <dgm:cxn modelId="{5F49B154-83A1-44AE-8DAA-48EF1242400D}" type="presParOf" srcId="{5098B002-3FAF-4C3E-91FF-DD4F53EF6CF6}" destId="{73DF083B-AF2F-4434-A605-85EAE62A3EF4}" srcOrd="2" destOrd="0" presId="urn:microsoft.com/office/officeart/2005/8/layout/hierarchy1"/>
    <dgm:cxn modelId="{7C27F661-467E-4A6A-BDEA-11DCCB0635E8}" type="presParOf" srcId="{5098B002-3FAF-4C3E-91FF-DD4F53EF6CF6}" destId="{581ABA2A-8802-4FA2-A114-0DF7EF435893}" srcOrd="3" destOrd="0" presId="urn:microsoft.com/office/officeart/2005/8/layout/hierarchy1"/>
    <dgm:cxn modelId="{FAE34DDF-6703-493F-B02D-87ED3EA31E4B}" type="presParOf" srcId="{581ABA2A-8802-4FA2-A114-0DF7EF435893}" destId="{6EB3ECEF-58B6-4488-8917-CAABAFD81764}" srcOrd="0" destOrd="0" presId="urn:microsoft.com/office/officeart/2005/8/layout/hierarchy1"/>
    <dgm:cxn modelId="{CD272C52-0EFB-4F67-9C59-8EE30A720FB4}" type="presParOf" srcId="{6EB3ECEF-58B6-4488-8917-CAABAFD81764}" destId="{694F70DA-DC6F-41B4-AA05-1B6A5E84891D}" srcOrd="0" destOrd="0" presId="urn:microsoft.com/office/officeart/2005/8/layout/hierarchy1"/>
    <dgm:cxn modelId="{648D251D-5EAB-4296-BE7C-F617A2FA3F76}" type="presParOf" srcId="{6EB3ECEF-58B6-4488-8917-CAABAFD81764}" destId="{219079F2-50E9-4C7C-8D53-4D7CC94E3789}" srcOrd="1" destOrd="0" presId="urn:microsoft.com/office/officeart/2005/8/layout/hierarchy1"/>
    <dgm:cxn modelId="{55075546-C985-4DB0-9F5E-F0C25F413074}" type="presParOf" srcId="{581ABA2A-8802-4FA2-A114-0DF7EF435893}" destId="{8353750A-F410-4E1D-ABD0-B9009BCB6789}" srcOrd="1" destOrd="0" presId="urn:microsoft.com/office/officeart/2005/8/layout/hierarchy1"/>
    <dgm:cxn modelId="{AEA50EE6-DA24-47D5-B965-98A7785FE15F}" type="presParOf" srcId="{8353750A-F410-4E1D-ABD0-B9009BCB6789}" destId="{4D47FE89-F46E-4E87-8B31-C21F19CDE89D}" srcOrd="0" destOrd="0" presId="urn:microsoft.com/office/officeart/2005/8/layout/hierarchy1"/>
    <dgm:cxn modelId="{803B28EA-1A45-47D5-931C-794B2560001B}" type="presParOf" srcId="{8353750A-F410-4E1D-ABD0-B9009BCB6789}" destId="{59B0D719-F9C6-4CC3-9493-95BF84534C9A}" srcOrd="1" destOrd="0" presId="urn:microsoft.com/office/officeart/2005/8/layout/hierarchy1"/>
    <dgm:cxn modelId="{E00283BE-C1EC-44A8-89A5-2780A0739113}" type="presParOf" srcId="{59B0D719-F9C6-4CC3-9493-95BF84534C9A}" destId="{09CA2355-5184-4A08-8F9B-EB8C37EE73F8}" srcOrd="0" destOrd="0" presId="urn:microsoft.com/office/officeart/2005/8/layout/hierarchy1"/>
    <dgm:cxn modelId="{DE9EF5DE-3511-4827-ADEA-BE20B2EC4A31}" type="presParOf" srcId="{09CA2355-5184-4A08-8F9B-EB8C37EE73F8}" destId="{C49A7337-1E07-4FF6-8BFD-1889A36BC9EB}" srcOrd="0" destOrd="0" presId="urn:microsoft.com/office/officeart/2005/8/layout/hierarchy1"/>
    <dgm:cxn modelId="{260C4685-1DEA-49C7-8B01-1696CA26BF2A}" type="presParOf" srcId="{09CA2355-5184-4A08-8F9B-EB8C37EE73F8}" destId="{F0606C06-CC4A-4BA5-A709-7AFB4E456661}" srcOrd="1" destOrd="0" presId="urn:microsoft.com/office/officeart/2005/8/layout/hierarchy1"/>
    <dgm:cxn modelId="{2987227A-49B4-4C70-B78A-5201EED51876}" type="presParOf" srcId="{59B0D719-F9C6-4CC3-9493-95BF84534C9A}" destId="{464A0B6B-4580-40ED-A6E8-88408042C2D1}" srcOrd="1" destOrd="0" presId="urn:microsoft.com/office/officeart/2005/8/layout/hierarchy1"/>
    <dgm:cxn modelId="{D85C36BD-F4E3-4CAE-9EE3-6F3FA43D0AAC}" type="presParOf" srcId="{8353750A-F410-4E1D-ABD0-B9009BCB6789}" destId="{D9940C13-922D-4112-8F74-D9D6EBBAF265}" srcOrd="2" destOrd="0" presId="urn:microsoft.com/office/officeart/2005/8/layout/hierarchy1"/>
    <dgm:cxn modelId="{0C600255-5261-4904-A00C-E1D894C399DE}" type="presParOf" srcId="{8353750A-F410-4E1D-ABD0-B9009BCB6789}" destId="{259794FD-742B-4E6F-A8CA-A19D9CBC0DC4}" srcOrd="3" destOrd="0" presId="urn:microsoft.com/office/officeart/2005/8/layout/hierarchy1"/>
    <dgm:cxn modelId="{414BB9F0-AEBE-4E19-AFFB-E27B51197DB0}" type="presParOf" srcId="{259794FD-742B-4E6F-A8CA-A19D9CBC0DC4}" destId="{1DA4246E-9743-4D11-983C-7358D0B72EC3}" srcOrd="0" destOrd="0" presId="urn:microsoft.com/office/officeart/2005/8/layout/hierarchy1"/>
    <dgm:cxn modelId="{1CA72EE7-E45D-453E-9E19-BD010CCDC130}" type="presParOf" srcId="{1DA4246E-9743-4D11-983C-7358D0B72EC3}" destId="{C8235794-358C-4D5C-AA31-EEEF4624B09D}" srcOrd="0" destOrd="0" presId="urn:microsoft.com/office/officeart/2005/8/layout/hierarchy1"/>
    <dgm:cxn modelId="{7415E3B0-7820-4D57-86B2-84A9CA07860B}" type="presParOf" srcId="{1DA4246E-9743-4D11-983C-7358D0B72EC3}" destId="{A35544BC-F0AB-4DB6-B351-038605FDDC22}" srcOrd="1" destOrd="0" presId="urn:microsoft.com/office/officeart/2005/8/layout/hierarchy1"/>
    <dgm:cxn modelId="{61A6387F-94AF-410F-B4E3-64505A4F475A}" type="presParOf" srcId="{259794FD-742B-4E6F-A8CA-A19D9CBC0DC4}" destId="{7F0C5269-0668-4821-B59B-C88881CF7C17}" srcOrd="1" destOrd="0" presId="urn:microsoft.com/office/officeart/2005/8/layout/hierarchy1"/>
    <dgm:cxn modelId="{B0151BF8-D1B9-4998-8DC6-DD45BFA1D771}" type="presParOf" srcId="{5098B002-3FAF-4C3E-91FF-DD4F53EF6CF6}" destId="{C1B01783-1EDC-48C9-A587-30CD1411ACEC}" srcOrd="4" destOrd="0" presId="urn:microsoft.com/office/officeart/2005/8/layout/hierarchy1"/>
    <dgm:cxn modelId="{567752C5-F05F-45C9-B9D4-676ADB23A52E}" type="presParOf" srcId="{5098B002-3FAF-4C3E-91FF-DD4F53EF6CF6}" destId="{73937018-6D0F-4A56-88E7-53A9E6EBF46F}" srcOrd="5" destOrd="0" presId="urn:microsoft.com/office/officeart/2005/8/layout/hierarchy1"/>
    <dgm:cxn modelId="{AB3755B3-C447-4821-B79F-E578706DEA0B}" type="presParOf" srcId="{73937018-6D0F-4A56-88E7-53A9E6EBF46F}" destId="{9CB53F88-AC39-42E0-9358-E1805B0C45C1}" srcOrd="0" destOrd="0" presId="urn:microsoft.com/office/officeart/2005/8/layout/hierarchy1"/>
    <dgm:cxn modelId="{FD67F13A-26CA-426D-83D9-2B37C3455C6C}" type="presParOf" srcId="{9CB53F88-AC39-42E0-9358-E1805B0C45C1}" destId="{F3C7BA28-4FBA-41FD-9F78-0D1C6F89A09E}" srcOrd="0" destOrd="0" presId="urn:microsoft.com/office/officeart/2005/8/layout/hierarchy1"/>
    <dgm:cxn modelId="{ACCB314F-8DD9-4605-90C1-F17E02331D05}" type="presParOf" srcId="{9CB53F88-AC39-42E0-9358-E1805B0C45C1}" destId="{0D7A9FB1-9105-47E9-B5FC-980E57617F2E}" srcOrd="1" destOrd="0" presId="urn:microsoft.com/office/officeart/2005/8/layout/hierarchy1"/>
    <dgm:cxn modelId="{D8DFB38E-FAFC-48BC-9E69-DED1A6E9FA2B}" type="presParOf" srcId="{73937018-6D0F-4A56-88E7-53A9E6EBF46F}" destId="{7E1553E1-30E9-418A-BC80-4A8AC9AEF899}" srcOrd="1" destOrd="0" presId="urn:microsoft.com/office/officeart/2005/8/layout/hierarchy1"/>
    <dgm:cxn modelId="{AEB8A8FB-CC82-4BFB-A996-80A88F024204}" type="presParOf" srcId="{7E1553E1-30E9-418A-BC80-4A8AC9AEF899}" destId="{286D47BE-F434-4BDB-B148-E14650369D88}" srcOrd="0" destOrd="0" presId="urn:microsoft.com/office/officeart/2005/8/layout/hierarchy1"/>
    <dgm:cxn modelId="{2F6D406C-F80E-4D3B-8ADA-E7F1B1FBFB75}" type="presParOf" srcId="{7E1553E1-30E9-418A-BC80-4A8AC9AEF899}" destId="{51FB3B93-306F-4D84-8295-37270D73500B}" srcOrd="1" destOrd="0" presId="urn:microsoft.com/office/officeart/2005/8/layout/hierarchy1"/>
    <dgm:cxn modelId="{577BE7C4-4D7A-4AAF-96EF-7E7ADBFD7E0E}" type="presParOf" srcId="{51FB3B93-306F-4D84-8295-37270D73500B}" destId="{6CF15827-558C-4719-A5F1-85723446CB73}" srcOrd="0" destOrd="0" presId="urn:microsoft.com/office/officeart/2005/8/layout/hierarchy1"/>
    <dgm:cxn modelId="{E020DB1E-D2C6-4A92-9FE3-B8F6A23F0524}" type="presParOf" srcId="{6CF15827-558C-4719-A5F1-85723446CB73}" destId="{9F1E963A-434B-4016-9221-3EBA838F45F3}" srcOrd="0" destOrd="0" presId="urn:microsoft.com/office/officeart/2005/8/layout/hierarchy1"/>
    <dgm:cxn modelId="{C735F822-F32F-43B7-AEE1-DE24319A887D}" type="presParOf" srcId="{6CF15827-558C-4719-A5F1-85723446CB73}" destId="{A42A3E86-D103-47E2-B141-AE0BA3394803}" srcOrd="1" destOrd="0" presId="urn:microsoft.com/office/officeart/2005/8/layout/hierarchy1"/>
    <dgm:cxn modelId="{7FE02E3E-BC8E-4EFF-A266-A1C70D68C151}" type="presParOf" srcId="{51FB3B93-306F-4D84-8295-37270D73500B}" destId="{652ABA80-2636-4387-9E6D-0C7B30D2FD39}" srcOrd="1" destOrd="0" presId="urn:microsoft.com/office/officeart/2005/8/layout/hierarchy1"/>
    <dgm:cxn modelId="{B4154BBF-AE6A-413C-AA99-26CEEC1E81B0}" type="presParOf" srcId="{7E1553E1-30E9-418A-BC80-4A8AC9AEF899}" destId="{EC3F4C76-FDF2-4D72-BCA9-C485A8BDF50D}" srcOrd="2" destOrd="0" presId="urn:microsoft.com/office/officeart/2005/8/layout/hierarchy1"/>
    <dgm:cxn modelId="{65EEE8A8-82BA-4A91-B146-49B01A2EB3E5}" type="presParOf" srcId="{7E1553E1-30E9-418A-BC80-4A8AC9AEF899}" destId="{08BC3606-52B8-4F2C-9D6A-6D1F0B6D14A3}" srcOrd="3" destOrd="0" presId="urn:microsoft.com/office/officeart/2005/8/layout/hierarchy1"/>
    <dgm:cxn modelId="{756D8D30-9EF8-41FF-9D9B-E51E9CE13681}" type="presParOf" srcId="{08BC3606-52B8-4F2C-9D6A-6D1F0B6D14A3}" destId="{AF6EA93F-E13E-4450-95F4-F1E84953B9E4}" srcOrd="0" destOrd="0" presId="urn:microsoft.com/office/officeart/2005/8/layout/hierarchy1"/>
    <dgm:cxn modelId="{7CE51A77-4F34-4490-998F-91B4C827F60F}" type="presParOf" srcId="{AF6EA93F-E13E-4450-95F4-F1E84953B9E4}" destId="{36605246-5BBC-49CD-B39E-FB2B5011750A}" srcOrd="0" destOrd="0" presId="urn:microsoft.com/office/officeart/2005/8/layout/hierarchy1"/>
    <dgm:cxn modelId="{80878686-794E-47DC-A7F9-CC954011C088}" type="presParOf" srcId="{AF6EA93F-E13E-4450-95F4-F1E84953B9E4}" destId="{4B361119-6379-4FC7-B6C7-A631E2240BB2}" srcOrd="1" destOrd="0" presId="urn:microsoft.com/office/officeart/2005/8/layout/hierarchy1"/>
    <dgm:cxn modelId="{06FF15E2-602A-4C3A-895B-8AA7A5719BC5}" type="presParOf" srcId="{08BC3606-52B8-4F2C-9D6A-6D1F0B6D14A3}" destId="{5BB84929-8B39-41E0-BB26-265DEA558E82}" srcOrd="1" destOrd="0" presId="urn:microsoft.com/office/officeart/2005/8/layout/hierarchy1"/>
    <dgm:cxn modelId="{828D631F-0D93-4AA3-B159-A4514628DD74}" type="presParOf" srcId="{5098B002-3FAF-4C3E-91FF-DD4F53EF6CF6}" destId="{EB220CC6-C107-45EE-BDF3-18ECE3A6A2D2}" srcOrd="6" destOrd="0" presId="urn:microsoft.com/office/officeart/2005/8/layout/hierarchy1"/>
    <dgm:cxn modelId="{4D0F2ADF-04CA-407F-99AF-5B9671C77280}" type="presParOf" srcId="{5098B002-3FAF-4C3E-91FF-DD4F53EF6CF6}" destId="{FAF85474-8646-4D73-8405-AD22783B5BBB}" srcOrd="7" destOrd="0" presId="urn:microsoft.com/office/officeart/2005/8/layout/hierarchy1"/>
    <dgm:cxn modelId="{7D18AD00-846C-4C57-A8A2-0A63910866D3}" type="presParOf" srcId="{FAF85474-8646-4D73-8405-AD22783B5BBB}" destId="{E3739974-E9D7-424C-ABC1-DBB1EE6D8B41}" srcOrd="0" destOrd="0" presId="urn:microsoft.com/office/officeart/2005/8/layout/hierarchy1"/>
    <dgm:cxn modelId="{069BF290-9CFD-4C49-A760-E04010BB0430}" type="presParOf" srcId="{E3739974-E9D7-424C-ABC1-DBB1EE6D8B41}" destId="{DC8822F4-D075-46F3-BB6C-BB8F8E08569C}" srcOrd="0" destOrd="0" presId="urn:microsoft.com/office/officeart/2005/8/layout/hierarchy1"/>
    <dgm:cxn modelId="{6B5A5B0C-64B3-4D2B-BF26-E95B1DA867A1}" type="presParOf" srcId="{E3739974-E9D7-424C-ABC1-DBB1EE6D8B41}" destId="{56507354-AA8A-469B-8046-B1B7EEA33796}" srcOrd="1" destOrd="0" presId="urn:microsoft.com/office/officeart/2005/8/layout/hierarchy1"/>
    <dgm:cxn modelId="{5344E9A0-D027-4634-AFDE-3BCDF408AB1E}" type="presParOf" srcId="{FAF85474-8646-4D73-8405-AD22783B5BBB}" destId="{1EA9C136-D302-4BF5-B619-FDDDA22F6FDE}" srcOrd="1" destOrd="0" presId="urn:microsoft.com/office/officeart/2005/8/layout/hierarchy1"/>
    <dgm:cxn modelId="{C0D593F5-8A8A-4E4D-8C85-5555FA97070A}" type="presParOf" srcId="{1EA9C136-D302-4BF5-B619-FDDDA22F6FDE}" destId="{EEE9139B-43CC-4C01-8C9D-1798DAF75685}" srcOrd="0" destOrd="0" presId="urn:microsoft.com/office/officeart/2005/8/layout/hierarchy1"/>
    <dgm:cxn modelId="{B2948A01-878A-4ACD-A249-CDA301400476}" type="presParOf" srcId="{1EA9C136-D302-4BF5-B619-FDDDA22F6FDE}" destId="{93F31C42-26BE-4380-8321-A70819892EC1}" srcOrd="1" destOrd="0" presId="urn:microsoft.com/office/officeart/2005/8/layout/hierarchy1"/>
    <dgm:cxn modelId="{D64B382C-0C2E-4753-BE11-0F75BE1BD973}" type="presParOf" srcId="{93F31C42-26BE-4380-8321-A70819892EC1}" destId="{73670331-DDF9-42DB-8C98-0560328A5E65}" srcOrd="0" destOrd="0" presId="urn:microsoft.com/office/officeart/2005/8/layout/hierarchy1"/>
    <dgm:cxn modelId="{5253D212-D3A3-4827-9703-D58EFA1CBC31}" type="presParOf" srcId="{73670331-DDF9-42DB-8C98-0560328A5E65}" destId="{A8117279-73CB-4ECC-90DF-4F900163043C}" srcOrd="0" destOrd="0" presId="urn:microsoft.com/office/officeart/2005/8/layout/hierarchy1"/>
    <dgm:cxn modelId="{7FE3D50D-7FD8-4C03-A6E0-7A38A9532C9B}" type="presParOf" srcId="{73670331-DDF9-42DB-8C98-0560328A5E65}" destId="{A2396CEE-D79A-4CEC-9406-BBC90949686B}" srcOrd="1" destOrd="0" presId="urn:microsoft.com/office/officeart/2005/8/layout/hierarchy1"/>
    <dgm:cxn modelId="{85A51C70-336E-41EA-A614-C8FEE3941AEC}" type="presParOf" srcId="{93F31C42-26BE-4380-8321-A70819892EC1}" destId="{D91EA59D-150E-4950-951F-D5C9336C4AC8}" srcOrd="1" destOrd="0" presId="urn:microsoft.com/office/officeart/2005/8/layout/hierarchy1"/>
    <dgm:cxn modelId="{3EDF1D80-BF66-4716-94D0-88C1633C4646}" type="presParOf" srcId="{5098B002-3FAF-4C3E-91FF-DD4F53EF6CF6}" destId="{22F9F42B-F755-4ADB-AC54-FAFCFBBE4793}" srcOrd="8" destOrd="0" presId="urn:microsoft.com/office/officeart/2005/8/layout/hierarchy1"/>
    <dgm:cxn modelId="{8990DB8F-461D-4FF1-9A4B-C83A10E71BD0}" type="presParOf" srcId="{5098B002-3FAF-4C3E-91FF-DD4F53EF6CF6}" destId="{1C65DF84-2B67-4943-8DEE-4E67CC3C4C40}" srcOrd="9" destOrd="0" presId="urn:microsoft.com/office/officeart/2005/8/layout/hierarchy1"/>
    <dgm:cxn modelId="{18EDE061-3C29-45B2-A7AE-1BE7C4A4C5C1}" type="presParOf" srcId="{1C65DF84-2B67-4943-8DEE-4E67CC3C4C40}" destId="{B7AA7A4A-984D-402C-8C1F-4FA376D2CBD8}" srcOrd="0" destOrd="0" presId="urn:microsoft.com/office/officeart/2005/8/layout/hierarchy1"/>
    <dgm:cxn modelId="{4F6A8549-3E87-4C80-BCA9-C8D86F5C378F}" type="presParOf" srcId="{B7AA7A4A-984D-402C-8C1F-4FA376D2CBD8}" destId="{9D2CA77C-F58B-4FC3-94A3-08C450C3C38F}" srcOrd="0" destOrd="0" presId="urn:microsoft.com/office/officeart/2005/8/layout/hierarchy1"/>
    <dgm:cxn modelId="{66D44C86-6E82-48A5-B607-1D93C50FABF0}" type="presParOf" srcId="{B7AA7A4A-984D-402C-8C1F-4FA376D2CBD8}" destId="{0B6BC728-0F16-4734-8030-D826679E9ACB}" srcOrd="1" destOrd="0" presId="urn:microsoft.com/office/officeart/2005/8/layout/hierarchy1"/>
    <dgm:cxn modelId="{E6E3047C-FC60-4994-B4AA-A873E7CB2772}" type="presParOf" srcId="{1C65DF84-2B67-4943-8DEE-4E67CC3C4C40}" destId="{D1344AF5-D231-42D1-B6BF-156085E8C410}" srcOrd="1" destOrd="0" presId="urn:microsoft.com/office/officeart/2005/8/layout/hierarchy1"/>
    <dgm:cxn modelId="{3C3585DB-6A8C-40E7-B31B-016BE7C4FB9B}" type="presParOf" srcId="{D1344AF5-D231-42D1-B6BF-156085E8C410}" destId="{860A8B64-F122-4C5F-8BD4-589C842D2A19}" srcOrd="0" destOrd="0" presId="urn:microsoft.com/office/officeart/2005/8/layout/hierarchy1"/>
    <dgm:cxn modelId="{1F36FE6B-7851-4D68-B9DC-1C6BF51A9D3F}" type="presParOf" srcId="{D1344AF5-D231-42D1-B6BF-156085E8C410}" destId="{A710793B-80EB-45B1-9E96-E8FCDDBD4D67}" srcOrd="1" destOrd="0" presId="urn:microsoft.com/office/officeart/2005/8/layout/hierarchy1"/>
    <dgm:cxn modelId="{8EC0F139-B5A7-4B84-A66E-6A59A68D1744}" type="presParOf" srcId="{A710793B-80EB-45B1-9E96-E8FCDDBD4D67}" destId="{FC0D2EC4-71A0-4DBB-83B0-241C05D4B4A5}" srcOrd="0" destOrd="0" presId="urn:microsoft.com/office/officeart/2005/8/layout/hierarchy1"/>
    <dgm:cxn modelId="{57813556-5686-4015-AB41-516832CD253F}" type="presParOf" srcId="{FC0D2EC4-71A0-4DBB-83B0-241C05D4B4A5}" destId="{315334EC-6D92-4639-8978-D8FF83844873}" srcOrd="0" destOrd="0" presId="urn:microsoft.com/office/officeart/2005/8/layout/hierarchy1"/>
    <dgm:cxn modelId="{ECE9C5D7-C48C-4C62-AC25-9935DE59A8F2}" type="presParOf" srcId="{FC0D2EC4-71A0-4DBB-83B0-241C05D4B4A5}" destId="{F9426D20-375C-4C02-AD01-CEC46D2A6819}" srcOrd="1" destOrd="0" presId="urn:microsoft.com/office/officeart/2005/8/layout/hierarchy1"/>
    <dgm:cxn modelId="{62BD1DDE-F747-467D-9490-FF157FE645D6}" type="presParOf" srcId="{A710793B-80EB-45B1-9E96-E8FCDDBD4D67}" destId="{CE2DA610-B0D7-4F33-9DFB-827398F22397}" srcOrd="1" destOrd="0" presId="urn:microsoft.com/office/officeart/2005/8/layout/hierarchy1"/>
    <dgm:cxn modelId="{8022BB3B-B7E1-44E5-B8E9-222197F5667C}" type="presParOf" srcId="{5098B002-3FAF-4C3E-91FF-DD4F53EF6CF6}" destId="{222A281C-F337-4FD5-B8B0-458205FCCB98}" srcOrd="10" destOrd="0" presId="urn:microsoft.com/office/officeart/2005/8/layout/hierarchy1"/>
    <dgm:cxn modelId="{443D142D-7F64-4E5C-8BCC-D3C4B260DC01}" type="presParOf" srcId="{5098B002-3FAF-4C3E-91FF-DD4F53EF6CF6}" destId="{0A8F7F7A-7DA3-4DC0-ADF3-DAA55E4DAECF}" srcOrd="11" destOrd="0" presId="urn:microsoft.com/office/officeart/2005/8/layout/hierarchy1"/>
    <dgm:cxn modelId="{9927BE9C-6A04-4A73-B1DD-6C8027997D5E}" type="presParOf" srcId="{0A8F7F7A-7DA3-4DC0-ADF3-DAA55E4DAECF}" destId="{457E4818-4B02-4E82-AEAC-FBB3A554A900}" srcOrd="0" destOrd="0" presId="urn:microsoft.com/office/officeart/2005/8/layout/hierarchy1"/>
    <dgm:cxn modelId="{9197006E-29D5-4D1D-8B8F-3E413A32C5A6}" type="presParOf" srcId="{457E4818-4B02-4E82-AEAC-FBB3A554A900}" destId="{6D600D9E-1DEB-4C30-80EE-F6EF1DCCF0DE}" srcOrd="0" destOrd="0" presId="urn:microsoft.com/office/officeart/2005/8/layout/hierarchy1"/>
    <dgm:cxn modelId="{5A4446F2-ACEC-4351-9061-BAFC60A55127}" type="presParOf" srcId="{457E4818-4B02-4E82-AEAC-FBB3A554A900}" destId="{C0904EA1-E7E6-4BD2-80AD-D3A59529C813}" srcOrd="1" destOrd="0" presId="urn:microsoft.com/office/officeart/2005/8/layout/hierarchy1"/>
    <dgm:cxn modelId="{FE5EBAB2-9B08-45C9-8F38-9967718FF0A8}" type="presParOf" srcId="{0A8F7F7A-7DA3-4DC0-ADF3-DAA55E4DAECF}" destId="{F2D3D53F-5EB0-412D-8315-37005DF8FB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8AF2C-B72F-486C-B13F-C68927E1A0AC}">
      <dsp:nvSpPr>
        <dsp:cNvPr id="0" name=""/>
        <dsp:cNvSpPr/>
      </dsp:nvSpPr>
      <dsp:spPr>
        <a:xfrm>
          <a:off x="-5902780" y="-903898"/>
          <a:ext cx="7031628" cy="703162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solidFill>
          <a:srgbClr val="0B2026"/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B74E8-0E03-4A0B-BF49-8F76C8D4B0B6}">
      <dsp:nvSpPr>
        <dsp:cNvPr id="0" name=""/>
        <dsp:cNvSpPr/>
      </dsp:nvSpPr>
      <dsp:spPr>
        <a:xfrm>
          <a:off x="366451" y="237475"/>
          <a:ext cx="5067127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Strategy &amp; Advisory</a:t>
          </a:r>
        </a:p>
      </dsp:txBody>
      <dsp:txXfrm>
        <a:off x="366451" y="237475"/>
        <a:ext cx="5067127" cy="474741"/>
      </dsp:txXfrm>
    </dsp:sp>
    <dsp:sp modelId="{CE520C4E-174E-4BB9-8308-989004ACEE55}">
      <dsp:nvSpPr>
        <dsp:cNvPr id="0" name=""/>
        <dsp:cNvSpPr/>
      </dsp:nvSpPr>
      <dsp:spPr>
        <a:xfrm>
          <a:off x="69738" y="178132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D0CA-0C96-4CE6-9A96-894D91B705B6}">
      <dsp:nvSpPr>
        <dsp:cNvPr id="0" name=""/>
        <dsp:cNvSpPr/>
      </dsp:nvSpPr>
      <dsp:spPr>
        <a:xfrm>
          <a:off x="796373" y="950005"/>
          <a:ext cx="4637205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>
              <a:solidFill>
                <a:srgbClr val="0B2026"/>
              </a:solidFill>
              <a:latin typeface="DM Sans" pitchFamily="2" charset="0"/>
            </a:rPr>
            <a:t>Platform Modernization</a:t>
          </a:r>
          <a:endParaRPr lang="en-IN" sz="2000" kern="1200" dirty="0">
            <a:solidFill>
              <a:srgbClr val="0B2026"/>
            </a:solidFill>
            <a:latin typeface="DM Sans" pitchFamily="2" charset="0"/>
          </a:endParaRPr>
        </a:p>
      </dsp:txBody>
      <dsp:txXfrm>
        <a:off x="796373" y="950005"/>
        <a:ext cx="4637205" cy="474741"/>
      </dsp:txXfrm>
    </dsp:sp>
    <dsp:sp modelId="{2068AB65-9814-402E-8858-6A593F452818}">
      <dsp:nvSpPr>
        <dsp:cNvPr id="0" name=""/>
        <dsp:cNvSpPr/>
      </dsp:nvSpPr>
      <dsp:spPr>
        <a:xfrm>
          <a:off x="499659" y="890663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89CA9-406C-41FE-BBFC-BC935430C77A}">
      <dsp:nvSpPr>
        <dsp:cNvPr id="0" name=""/>
        <dsp:cNvSpPr/>
      </dsp:nvSpPr>
      <dsp:spPr>
        <a:xfrm>
          <a:off x="1031967" y="1662014"/>
          <a:ext cx="4401611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Engineering</a:t>
          </a:r>
        </a:p>
      </dsp:txBody>
      <dsp:txXfrm>
        <a:off x="1031967" y="1662014"/>
        <a:ext cx="4401611" cy="474741"/>
      </dsp:txXfrm>
    </dsp:sp>
    <dsp:sp modelId="{36E0F4FC-C7F8-4463-B38F-736702F235B5}">
      <dsp:nvSpPr>
        <dsp:cNvPr id="0" name=""/>
        <dsp:cNvSpPr/>
      </dsp:nvSpPr>
      <dsp:spPr>
        <a:xfrm>
          <a:off x="735254" y="1602671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13C05-6977-492A-BDC7-7A56B204F1AA}">
      <dsp:nvSpPr>
        <dsp:cNvPr id="0" name=""/>
        <dsp:cNvSpPr/>
      </dsp:nvSpPr>
      <dsp:spPr>
        <a:xfrm>
          <a:off x="1107190" y="2374544"/>
          <a:ext cx="4326387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Governance</a:t>
          </a:r>
        </a:p>
      </dsp:txBody>
      <dsp:txXfrm>
        <a:off x="1107190" y="2374544"/>
        <a:ext cx="4326387" cy="474741"/>
      </dsp:txXfrm>
    </dsp:sp>
    <dsp:sp modelId="{1AEE05D6-27AE-4AE3-9971-CE80D5E389F6}">
      <dsp:nvSpPr>
        <dsp:cNvPr id="0" name=""/>
        <dsp:cNvSpPr/>
      </dsp:nvSpPr>
      <dsp:spPr>
        <a:xfrm>
          <a:off x="810477" y="2315201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E5CBD-07C9-4E17-A6A9-8FADF0004B91}">
      <dsp:nvSpPr>
        <dsp:cNvPr id="0" name=""/>
        <dsp:cNvSpPr/>
      </dsp:nvSpPr>
      <dsp:spPr>
        <a:xfrm>
          <a:off x="1031967" y="3087075"/>
          <a:ext cx="4401611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Analytics &amp; BI</a:t>
          </a:r>
        </a:p>
      </dsp:txBody>
      <dsp:txXfrm>
        <a:off x="1031967" y="3087075"/>
        <a:ext cx="4401611" cy="474741"/>
      </dsp:txXfrm>
    </dsp:sp>
    <dsp:sp modelId="{DA37688F-4E1D-4C91-B29A-209D68E6D412}">
      <dsp:nvSpPr>
        <dsp:cNvPr id="0" name=""/>
        <dsp:cNvSpPr/>
      </dsp:nvSpPr>
      <dsp:spPr>
        <a:xfrm>
          <a:off x="735254" y="3027732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C98E-9772-4EED-B256-929AA1F650C7}">
      <dsp:nvSpPr>
        <dsp:cNvPr id="0" name=""/>
        <dsp:cNvSpPr/>
      </dsp:nvSpPr>
      <dsp:spPr>
        <a:xfrm>
          <a:off x="796373" y="3799083"/>
          <a:ext cx="4637205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Data Science, AI/ML</a:t>
          </a:r>
        </a:p>
      </dsp:txBody>
      <dsp:txXfrm>
        <a:off x="796373" y="3799083"/>
        <a:ext cx="4637205" cy="474741"/>
      </dsp:txXfrm>
    </dsp:sp>
    <dsp:sp modelId="{EFE31507-66C2-44C9-A76D-B36174C14610}">
      <dsp:nvSpPr>
        <dsp:cNvPr id="0" name=""/>
        <dsp:cNvSpPr/>
      </dsp:nvSpPr>
      <dsp:spPr>
        <a:xfrm>
          <a:off x="499659" y="3739740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91CC7-4A89-4E9B-8A32-FA11BB3EE447}">
      <dsp:nvSpPr>
        <dsp:cNvPr id="0" name=""/>
        <dsp:cNvSpPr/>
      </dsp:nvSpPr>
      <dsp:spPr>
        <a:xfrm>
          <a:off x="366451" y="4511613"/>
          <a:ext cx="5067127" cy="474741"/>
        </a:xfrm>
        <a:prstGeom prst="rect">
          <a:avLst/>
        </a:prstGeom>
        <a:solidFill>
          <a:srgbClr val="EEEDE9"/>
        </a:solidFill>
        <a:ln w="1905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2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B2026"/>
              </a:solidFill>
              <a:latin typeface="DM Sans" pitchFamily="2" charset="0"/>
            </a:rPr>
            <a:t>Operations &amp; Managed Services</a:t>
          </a:r>
        </a:p>
      </dsp:txBody>
      <dsp:txXfrm>
        <a:off x="366451" y="4511613"/>
        <a:ext cx="5067127" cy="474741"/>
      </dsp:txXfrm>
    </dsp:sp>
    <dsp:sp modelId="{2D29E0A7-86D1-42E8-BA73-48DA4B8CA097}">
      <dsp:nvSpPr>
        <dsp:cNvPr id="0" name=""/>
        <dsp:cNvSpPr/>
      </dsp:nvSpPr>
      <dsp:spPr>
        <a:xfrm>
          <a:off x="69738" y="4452271"/>
          <a:ext cx="593427" cy="593427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61B5-EDFF-4A02-9A1C-ACEE8B8F28BC}">
      <dsp:nvSpPr>
        <dsp:cNvPr id="0" name=""/>
        <dsp:cNvSpPr/>
      </dsp:nvSpPr>
      <dsp:spPr>
        <a:xfrm>
          <a:off x="0" y="282152"/>
          <a:ext cx="11379167" cy="585900"/>
        </a:xfrm>
        <a:prstGeom prst="rect">
          <a:avLst/>
        </a:prstGeom>
        <a:solidFill>
          <a:srgbClr val="EEEDE9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0" tIns="249936" rIns="883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0" kern="1200" dirty="0">
              <a:solidFill>
                <a:srgbClr val="0B2026"/>
              </a:solidFill>
              <a:latin typeface="DM Sans" pitchFamily="2" charset="0"/>
            </a:rPr>
            <a:t>Accelerated AI-native migration from legacy systems to Databricks platform</a:t>
          </a:r>
        </a:p>
      </dsp:txBody>
      <dsp:txXfrm>
        <a:off x="0" y="282152"/>
        <a:ext cx="11379167" cy="585900"/>
      </dsp:txXfrm>
    </dsp:sp>
    <dsp:sp modelId="{7F3A3785-5D1F-4928-8AF4-72F17407ADC8}">
      <dsp:nvSpPr>
        <dsp:cNvPr id="0" name=""/>
        <dsp:cNvSpPr/>
      </dsp:nvSpPr>
      <dsp:spPr>
        <a:xfrm>
          <a:off x="568958" y="105032"/>
          <a:ext cx="4087533" cy="35424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4" tIns="0" rIns="3010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Platform Modernization</a:t>
          </a:r>
        </a:p>
      </dsp:txBody>
      <dsp:txXfrm>
        <a:off x="586251" y="122325"/>
        <a:ext cx="4052947" cy="319654"/>
      </dsp:txXfrm>
    </dsp:sp>
    <dsp:sp modelId="{74257FA8-4CDC-4858-9F30-5453B5C26FAE}">
      <dsp:nvSpPr>
        <dsp:cNvPr id="0" name=""/>
        <dsp:cNvSpPr/>
      </dsp:nvSpPr>
      <dsp:spPr>
        <a:xfrm>
          <a:off x="0" y="1109972"/>
          <a:ext cx="11379167" cy="812700"/>
        </a:xfrm>
        <a:prstGeom prst="rect">
          <a:avLst/>
        </a:prstGeom>
        <a:solidFill>
          <a:srgbClr val="EEEDE9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0" tIns="249936" rIns="883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rgbClr val="0B2026"/>
              </a:solidFill>
              <a:latin typeface="DM Sans" pitchFamily="2" charset="0"/>
              <a:ea typeface="Roboto" pitchFamily="34" charset="-122"/>
              <a:cs typeface="Roboto" pitchFamily="34" charset="-120"/>
            </a:rPr>
            <a:t>A comprehensive framework across end-to-end data journey with each phase orchestrated by AI agents </a:t>
          </a:r>
          <a:r>
            <a:rPr lang="en-US" sz="1500" b="0" kern="1200" dirty="0">
              <a:solidFill>
                <a:srgbClr val="0B2026"/>
              </a:solidFill>
              <a:latin typeface="DM Sans" pitchFamily="2" charset="0"/>
              <a:ea typeface="Heebo" pitchFamily="34" charset="-122"/>
              <a:cs typeface="Heebo" pitchFamily="34" charset="-120"/>
            </a:rPr>
            <a:t>working with strategic human intervention at critical decision points to ensure business compliance.</a:t>
          </a:r>
          <a:endParaRPr lang="en-IN" sz="1500" b="0" kern="1200" dirty="0">
            <a:solidFill>
              <a:srgbClr val="0B2026"/>
            </a:solidFill>
            <a:latin typeface="DM Sans" pitchFamily="2" charset="0"/>
          </a:endParaRPr>
        </a:p>
      </dsp:txBody>
      <dsp:txXfrm>
        <a:off x="0" y="1109972"/>
        <a:ext cx="11379167" cy="812700"/>
      </dsp:txXfrm>
    </dsp:sp>
    <dsp:sp modelId="{1C9184CD-3ADA-4EF1-90BF-2C2E525C7EE2}">
      <dsp:nvSpPr>
        <dsp:cNvPr id="0" name=""/>
        <dsp:cNvSpPr/>
      </dsp:nvSpPr>
      <dsp:spPr>
        <a:xfrm>
          <a:off x="568958" y="932852"/>
          <a:ext cx="4087533" cy="35424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4" tIns="0" rIns="3010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Autonomous Data Engineering</a:t>
          </a:r>
        </a:p>
      </dsp:txBody>
      <dsp:txXfrm>
        <a:off x="586251" y="950145"/>
        <a:ext cx="4052947" cy="319654"/>
      </dsp:txXfrm>
    </dsp:sp>
    <dsp:sp modelId="{71D12BC2-31E4-47B8-A845-326B331C38CC}">
      <dsp:nvSpPr>
        <dsp:cNvPr id="0" name=""/>
        <dsp:cNvSpPr/>
      </dsp:nvSpPr>
      <dsp:spPr>
        <a:xfrm>
          <a:off x="0" y="2164592"/>
          <a:ext cx="11379167" cy="812700"/>
        </a:xfrm>
        <a:prstGeom prst="rect">
          <a:avLst/>
        </a:prstGeom>
        <a:solidFill>
          <a:srgbClr val="EEEDE9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0" tIns="249936" rIns="883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b="0" i="0" kern="1200" dirty="0">
              <a:latin typeface="DM Sans" pitchFamily="2" charset="0"/>
            </a:rPr>
            <a:t>Autonomous data science in Databricks is an intelligent, self-operating system where AI agents plan, execute, and refine complete analytical workflows from a single prompt</a:t>
          </a:r>
          <a:endParaRPr lang="en-IN" sz="1500" b="1" kern="1200" dirty="0">
            <a:solidFill>
              <a:srgbClr val="EEEDE9"/>
            </a:solidFill>
            <a:latin typeface="DM Sans" pitchFamily="2" charset="0"/>
          </a:endParaRPr>
        </a:p>
      </dsp:txBody>
      <dsp:txXfrm>
        <a:off x="0" y="2164592"/>
        <a:ext cx="11379167" cy="812700"/>
      </dsp:txXfrm>
    </dsp:sp>
    <dsp:sp modelId="{53082D3E-DB73-43CE-AFD9-CD6358C7C79D}">
      <dsp:nvSpPr>
        <dsp:cNvPr id="0" name=""/>
        <dsp:cNvSpPr/>
      </dsp:nvSpPr>
      <dsp:spPr>
        <a:xfrm>
          <a:off x="568958" y="1987472"/>
          <a:ext cx="4087533" cy="35424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4" tIns="0" rIns="3010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Autonomous Data Science</a:t>
          </a:r>
        </a:p>
      </dsp:txBody>
      <dsp:txXfrm>
        <a:off x="586251" y="2004765"/>
        <a:ext cx="4052947" cy="319654"/>
      </dsp:txXfrm>
    </dsp:sp>
    <dsp:sp modelId="{D6EF0A0A-16FF-46A8-8204-36456A8C791D}">
      <dsp:nvSpPr>
        <dsp:cNvPr id="0" name=""/>
        <dsp:cNvSpPr/>
      </dsp:nvSpPr>
      <dsp:spPr>
        <a:xfrm>
          <a:off x="0" y="3219212"/>
          <a:ext cx="11379167" cy="812700"/>
        </a:xfrm>
        <a:prstGeom prst="rect">
          <a:avLst/>
        </a:prstGeom>
        <a:solidFill>
          <a:srgbClr val="EEEDE9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0" tIns="249936" rIns="883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rgbClr val="0B2026"/>
              </a:solidFill>
              <a:latin typeface="DM Sans" pitchFamily="2" charset="0"/>
            </a:rPr>
            <a:t>A comprehensive 8-dimensional framework for operationalizing the Databricks Lakehouse platform through autonomous, intelligent agents that observe, reason, and act across eight critical operational domains.</a:t>
          </a:r>
          <a:endParaRPr lang="en-IN" sz="1500" b="0" kern="1200" dirty="0">
            <a:solidFill>
              <a:srgbClr val="0B2026"/>
            </a:solidFill>
            <a:latin typeface="DM Sans" pitchFamily="2" charset="0"/>
          </a:endParaRPr>
        </a:p>
      </dsp:txBody>
      <dsp:txXfrm>
        <a:off x="0" y="3219212"/>
        <a:ext cx="11379167" cy="812700"/>
      </dsp:txXfrm>
    </dsp:sp>
    <dsp:sp modelId="{FDAEDA10-8F9D-4423-BD74-9DE631141F8F}">
      <dsp:nvSpPr>
        <dsp:cNvPr id="0" name=""/>
        <dsp:cNvSpPr/>
      </dsp:nvSpPr>
      <dsp:spPr>
        <a:xfrm>
          <a:off x="568958" y="3042092"/>
          <a:ext cx="4087533" cy="35424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4" tIns="0" rIns="3010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Autonomous Platform Operations</a:t>
          </a:r>
        </a:p>
      </dsp:txBody>
      <dsp:txXfrm>
        <a:off x="586251" y="3059385"/>
        <a:ext cx="4052947" cy="319654"/>
      </dsp:txXfrm>
    </dsp:sp>
    <dsp:sp modelId="{DF77CBA6-AE16-459D-A2F4-599DAF8856D1}">
      <dsp:nvSpPr>
        <dsp:cNvPr id="0" name=""/>
        <dsp:cNvSpPr/>
      </dsp:nvSpPr>
      <dsp:spPr>
        <a:xfrm>
          <a:off x="0" y="4273832"/>
          <a:ext cx="11379167" cy="812700"/>
        </a:xfrm>
        <a:prstGeom prst="rect">
          <a:avLst/>
        </a:prstGeom>
        <a:solidFill>
          <a:srgbClr val="EEEDE9"/>
        </a:solidFill>
        <a:ln w="12700" cap="flat" cmpd="sng" algn="ctr">
          <a:solidFill>
            <a:srgbClr val="FF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150" tIns="249936" rIns="883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b="0" i="0" kern="1200" dirty="0">
              <a:solidFill>
                <a:srgbClr val="0B2026"/>
              </a:solidFill>
              <a:latin typeface="DM Sans" pitchFamily="2" charset="0"/>
            </a:rPr>
            <a:t>A modern autonomous managed service offering in Databricks leverages AI agents to automate the entire lifecycle of data and AI operations, from pipeline creation to deployment and continuous optimization</a:t>
          </a:r>
          <a:endParaRPr lang="en-IN" sz="1500" b="0" kern="1200" dirty="0">
            <a:solidFill>
              <a:srgbClr val="0B2026"/>
            </a:solidFill>
            <a:latin typeface="DM Sans" pitchFamily="2" charset="0"/>
          </a:endParaRPr>
        </a:p>
      </dsp:txBody>
      <dsp:txXfrm>
        <a:off x="0" y="4273832"/>
        <a:ext cx="11379167" cy="812700"/>
      </dsp:txXfrm>
    </dsp:sp>
    <dsp:sp modelId="{0F081DC4-5A84-44B1-95A4-45BC8A120041}">
      <dsp:nvSpPr>
        <dsp:cNvPr id="0" name=""/>
        <dsp:cNvSpPr/>
      </dsp:nvSpPr>
      <dsp:spPr>
        <a:xfrm>
          <a:off x="568958" y="4096712"/>
          <a:ext cx="4087533" cy="354240"/>
        </a:xfrm>
        <a:prstGeom prst="roundRect">
          <a:avLst/>
        </a:prstGeom>
        <a:solidFill>
          <a:srgbClr val="0B2026"/>
        </a:solidFill>
        <a:ln w="12700" cap="flat" cmpd="sng" algn="ctr">
          <a:solidFill>
            <a:srgbClr val="0B202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74" tIns="0" rIns="30107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Managed Services Plus</a:t>
          </a:r>
        </a:p>
      </dsp:txBody>
      <dsp:txXfrm>
        <a:off x="586251" y="4114005"/>
        <a:ext cx="4052947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4B248-C884-42EC-8BEA-B2E98C7FE40A}">
      <dsp:nvSpPr>
        <dsp:cNvPr id="0" name=""/>
        <dsp:cNvSpPr/>
      </dsp:nvSpPr>
      <dsp:spPr>
        <a:xfrm>
          <a:off x="1666520" y="1641313"/>
          <a:ext cx="1108122" cy="1108122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 err="1">
              <a:solidFill>
                <a:sysClr val="windowText" lastClr="000000"/>
              </a:solidFill>
              <a:latin typeface="DM Sans" pitchFamily="2" charset="0"/>
            </a:rPr>
            <a:t>PlatformOps</a:t>
          </a:r>
          <a:endParaRPr lang="en-IN" sz="1000" b="1" kern="1200" dirty="0">
            <a:solidFill>
              <a:sysClr val="windowText" lastClr="000000"/>
            </a:solidFill>
            <a:latin typeface="DM Sans" pitchFamily="2" charset="0"/>
          </a:endParaRPr>
        </a:p>
      </dsp:txBody>
      <dsp:txXfrm>
        <a:off x="1828801" y="1803594"/>
        <a:ext cx="783560" cy="783560"/>
      </dsp:txXfrm>
    </dsp:sp>
    <dsp:sp modelId="{0835DD66-704B-4A69-B085-969123BD125B}">
      <dsp:nvSpPr>
        <dsp:cNvPr id="0" name=""/>
        <dsp:cNvSpPr/>
      </dsp:nvSpPr>
      <dsp:spPr>
        <a:xfrm rot="16200000">
          <a:off x="2050558" y="1141757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>
        <a:off x="2101565" y="1268116"/>
        <a:ext cx="238033" cy="226057"/>
      </dsp:txXfrm>
    </dsp:sp>
    <dsp:sp modelId="{3A10EB4E-BA40-46B0-A192-4616B4DED38B}">
      <dsp:nvSpPr>
        <dsp:cNvPr id="0" name=""/>
        <dsp:cNvSpPr/>
      </dsp:nvSpPr>
      <dsp:spPr>
        <a:xfrm>
          <a:off x="1721926" y="2404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 err="1">
              <a:latin typeface="DM Sans" pitchFamily="2" charset="0"/>
            </a:rPr>
            <a:t>InfraOps</a:t>
          </a:r>
          <a:endParaRPr lang="en-IN" sz="1100" b="1" kern="1200" dirty="0">
            <a:latin typeface="DM Sans" pitchFamily="2" charset="0"/>
          </a:endParaRPr>
        </a:p>
      </dsp:txBody>
      <dsp:txXfrm>
        <a:off x="1867979" y="148457"/>
        <a:ext cx="705204" cy="705204"/>
      </dsp:txXfrm>
    </dsp:sp>
    <dsp:sp modelId="{A3908F2D-9C2E-4DB4-9EA9-525407F1825B}">
      <dsp:nvSpPr>
        <dsp:cNvPr id="0" name=""/>
        <dsp:cNvSpPr/>
      </dsp:nvSpPr>
      <dsp:spPr>
        <a:xfrm rot="18900000">
          <a:off x="2662373" y="1395179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>
        <a:off x="2677313" y="1506598"/>
        <a:ext cx="238033" cy="226057"/>
      </dsp:txXfrm>
    </dsp:sp>
    <dsp:sp modelId="{64121C63-51DF-4BD9-994C-CB0F2213CD6B}">
      <dsp:nvSpPr>
        <dsp:cNvPr id="0" name=""/>
        <dsp:cNvSpPr/>
      </dsp:nvSpPr>
      <dsp:spPr>
        <a:xfrm>
          <a:off x="2919988" y="498657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DataOps</a:t>
          </a:r>
        </a:p>
      </dsp:txBody>
      <dsp:txXfrm>
        <a:off x="3066041" y="644710"/>
        <a:ext cx="705204" cy="705204"/>
      </dsp:txXfrm>
    </dsp:sp>
    <dsp:sp modelId="{33792E55-ED44-47EC-ACAC-6F318AC4CD08}">
      <dsp:nvSpPr>
        <dsp:cNvPr id="0" name=""/>
        <dsp:cNvSpPr/>
      </dsp:nvSpPr>
      <dsp:spPr>
        <a:xfrm>
          <a:off x="2915794" y="2006993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>
        <a:off x="2915794" y="2082345"/>
        <a:ext cx="238033" cy="226057"/>
      </dsp:txXfrm>
    </dsp:sp>
    <dsp:sp modelId="{5A1AD042-F599-4072-AC38-4B3D298E3201}">
      <dsp:nvSpPr>
        <dsp:cNvPr id="0" name=""/>
        <dsp:cNvSpPr/>
      </dsp:nvSpPr>
      <dsp:spPr>
        <a:xfrm>
          <a:off x="3416241" y="1696719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>
              <a:latin typeface="DM Sans" pitchFamily="2" charset="0"/>
            </a:rPr>
            <a:t>GovernanceOps</a:t>
          </a:r>
          <a:endParaRPr lang="en-IN" sz="1000" b="1" kern="1200" dirty="0">
            <a:latin typeface="DM Sans" pitchFamily="2" charset="0"/>
          </a:endParaRPr>
        </a:p>
      </dsp:txBody>
      <dsp:txXfrm>
        <a:off x="3562294" y="1842772"/>
        <a:ext cx="705204" cy="705204"/>
      </dsp:txXfrm>
    </dsp:sp>
    <dsp:sp modelId="{1FB95280-3D26-4DCA-B64E-57415EF6B599}">
      <dsp:nvSpPr>
        <dsp:cNvPr id="0" name=""/>
        <dsp:cNvSpPr/>
      </dsp:nvSpPr>
      <dsp:spPr>
        <a:xfrm rot="2700000">
          <a:off x="2662373" y="2618808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>
        <a:off x="2677313" y="2658093"/>
        <a:ext cx="238033" cy="226057"/>
      </dsp:txXfrm>
    </dsp:sp>
    <dsp:sp modelId="{3452200A-EAE5-47E1-BD04-903CB48A39C9}">
      <dsp:nvSpPr>
        <dsp:cNvPr id="0" name=""/>
        <dsp:cNvSpPr/>
      </dsp:nvSpPr>
      <dsp:spPr>
        <a:xfrm>
          <a:off x="2919988" y="2894780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 err="1">
              <a:latin typeface="DM Sans" pitchFamily="2" charset="0"/>
            </a:rPr>
            <a:t>PipelineOps</a:t>
          </a:r>
          <a:endParaRPr lang="en-IN" sz="1000" b="1" kern="1200" dirty="0">
            <a:latin typeface="DM Sans" pitchFamily="2" charset="0"/>
          </a:endParaRPr>
        </a:p>
      </dsp:txBody>
      <dsp:txXfrm>
        <a:off x="3066041" y="3040833"/>
        <a:ext cx="705204" cy="705204"/>
      </dsp:txXfrm>
    </dsp:sp>
    <dsp:sp modelId="{64715B2E-6860-40CC-BE34-6DD2E8511D30}">
      <dsp:nvSpPr>
        <dsp:cNvPr id="0" name=""/>
        <dsp:cNvSpPr/>
      </dsp:nvSpPr>
      <dsp:spPr>
        <a:xfrm rot="5400000">
          <a:off x="2050558" y="2872230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>
        <a:off x="2101565" y="2896575"/>
        <a:ext cx="238033" cy="226057"/>
      </dsp:txXfrm>
    </dsp:sp>
    <dsp:sp modelId="{92C1EB1A-C8A7-494B-B252-FFAD2EF5673D}">
      <dsp:nvSpPr>
        <dsp:cNvPr id="0" name=""/>
        <dsp:cNvSpPr/>
      </dsp:nvSpPr>
      <dsp:spPr>
        <a:xfrm>
          <a:off x="1721926" y="3391034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>
              <a:latin typeface="DM Sans" pitchFamily="2" charset="0"/>
            </a:rPr>
            <a:t>MLOps</a:t>
          </a:r>
          <a:endParaRPr lang="en-IN" sz="1000" b="1" kern="1200" dirty="0">
            <a:latin typeface="DM Sans" pitchFamily="2" charset="0"/>
          </a:endParaRPr>
        </a:p>
      </dsp:txBody>
      <dsp:txXfrm>
        <a:off x="1867979" y="3537087"/>
        <a:ext cx="705204" cy="705204"/>
      </dsp:txXfrm>
    </dsp:sp>
    <dsp:sp modelId="{2202E501-7927-4E1B-B463-073115430FBB}">
      <dsp:nvSpPr>
        <dsp:cNvPr id="0" name=""/>
        <dsp:cNvSpPr/>
      </dsp:nvSpPr>
      <dsp:spPr>
        <a:xfrm rot="8100000">
          <a:off x="1438743" y="2618808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 rot="10800000">
        <a:off x="1525817" y="2658093"/>
        <a:ext cx="238033" cy="226057"/>
      </dsp:txXfrm>
    </dsp:sp>
    <dsp:sp modelId="{630A3C71-8CDF-4544-A9DE-19C17C2C8736}">
      <dsp:nvSpPr>
        <dsp:cNvPr id="0" name=""/>
        <dsp:cNvSpPr/>
      </dsp:nvSpPr>
      <dsp:spPr>
        <a:xfrm>
          <a:off x="523865" y="2894780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 err="1">
              <a:latin typeface="DM Sans" pitchFamily="2" charset="0"/>
            </a:rPr>
            <a:t>AgentOps</a:t>
          </a:r>
          <a:endParaRPr lang="en-IN" sz="1000" b="1" kern="1200" dirty="0">
            <a:latin typeface="DM Sans" pitchFamily="2" charset="0"/>
          </a:endParaRPr>
        </a:p>
      </dsp:txBody>
      <dsp:txXfrm>
        <a:off x="669918" y="3040833"/>
        <a:ext cx="705204" cy="705204"/>
      </dsp:txXfrm>
    </dsp:sp>
    <dsp:sp modelId="{36360FE9-0D53-4F5B-A098-B45DFBB1F61B}">
      <dsp:nvSpPr>
        <dsp:cNvPr id="0" name=""/>
        <dsp:cNvSpPr/>
      </dsp:nvSpPr>
      <dsp:spPr>
        <a:xfrm rot="10800000">
          <a:off x="1185321" y="2006993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 rot="10800000">
        <a:off x="1287335" y="2082345"/>
        <a:ext cx="238033" cy="226057"/>
      </dsp:txXfrm>
    </dsp:sp>
    <dsp:sp modelId="{C99B59FD-8109-41EB-AF69-604D6BAEF5DF}">
      <dsp:nvSpPr>
        <dsp:cNvPr id="0" name=""/>
        <dsp:cNvSpPr/>
      </dsp:nvSpPr>
      <dsp:spPr>
        <a:xfrm>
          <a:off x="27611" y="1696719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FinOps</a:t>
          </a:r>
        </a:p>
      </dsp:txBody>
      <dsp:txXfrm>
        <a:off x="173664" y="1842772"/>
        <a:ext cx="705204" cy="705204"/>
      </dsp:txXfrm>
    </dsp:sp>
    <dsp:sp modelId="{6C2A0AED-26E1-47B4-8469-EF4254118CD2}">
      <dsp:nvSpPr>
        <dsp:cNvPr id="0" name=""/>
        <dsp:cNvSpPr/>
      </dsp:nvSpPr>
      <dsp:spPr>
        <a:xfrm rot="13500000">
          <a:off x="1438743" y="1395179"/>
          <a:ext cx="340047" cy="376761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b="1" kern="1200">
            <a:latin typeface="DM Sans" pitchFamily="2" charset="0"/>
          </a:endParaRPr>
        </a:p>
      </dsp:txBody>
      <dsp:txXfrm rot="10800000">
        <a:off x="1525817" y="1506598"/>
        <a:ext cx="238033" cy="226057"/>
      </dsp:txXfrm>
    </dsp:sp>
    <dsp:sp modelId="{44DB1C74-79D2-4663-86E6-F46F46CEE3B1}">
      <dsp:nvSpPr>
        <dsp:cNvPr id="0" name=""/>
        <dsp:cNvSpPr/>
      </dsp:nvSpPr>
      <dsp:spPr>
        <a:xfrm>
          <a:off x="523865" y="498657"/>
          <a:ext cx="997310" cy="997310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 err="1">
              <a:latin typeface="DM Sans" pitchFamily="2" charset="0"/>
            </a:rPr>
            <a:t>UserOps</a:t>
          </a:r>
          <a:endParaRPr lang="en-IN" sz="1000" b="1" kern="1200" dirty="0">
            <a:latin typeface="DM Sans" pitchFamily="2" charset="0"/>
          </a:endParaRPr>
        </a:p>
      </dsp:txBody>
      <dsp:txXfrm>
        <a:off x="669918" y="644710"/>
        <a:ext cx="705204" cy="705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FBD8-80AA-49DF-8A33-FD4696D0E7F5}">
      <dsp:nvSpPr>
        <dsp:cNvPr id="0" name=""/>
        <dsp:cNvSpPr/>
      </dsp:nvSpPr>
      <dsp:spPr>
        <a:xfrm>
          <a:off x="1145" y="0"/>
          <a:ext cx="2977458" cy="4820736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DM Sans" pitchFamily="2" charset="0"/>
            </a:rPr>
            <a:t>AI-Ready Trusted  Data Foundation</a:t>
          </a:r>
        </a:p>
      </dsp:txBody>
      <dsp:txXfrm>
        <a:off x="1145" y="0"/>
        <a:ext cx="2977458" cy="1446220"/>
      </dsp:txXfrm>
    </dsp:sp>
    <dsp:sp modelId="{401B242D-B879-4BE6-BD78-6F0D50CF07BC}">
      <dsp:nvSpPr>
        <dsp:cNvPr id="0" name=""/>
        <dsp:cNvSpPr/>
      </dsp:nvSpPr>
      <dsp:spPr>
        <a:xfrm>
          <a:off x="298891" y="1446338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Platform Migration &amp; Consolidation</a:t>
          </a:r>
        </a:p>
      </dsp:txBody>
      <dsp:txXfrm>
        <a:off x="319460" y="1466907"/>
        <a:ext cx="2340829" cy="661140"/>
      </dsp:txXfrm>
    </dsp:sp>
    <dsp:sp modelId="{481A9E3A-6597-41B0-8D69-E5A9B875C53C}">
      <dsp:nvSpPr>
        <dsp:cNvPr id="0" name=""/>
        <dsp:cNvSpPr/>
      </dsp:nvSpPr>
      <dsp:spPr>
        <a:xfrm>
          <a:off x="298891" y="2256659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Autonomous Data Lakehouse</a:t>
          </a:r>
        </a:p>
      </dsp:txBody>
      <dsp:txXfrm>
        <a:off x="319460" y="2277228"/>
        <a:ext cx="2340829" cy="661140"/>
      </dsp:txXfrm>
    </dsp:sp>
    <dsp:sp modelId="{E5782015-10B3-4C62-A29A-2EC8EAAF0365}">
      <dsp:nvSpPr>
        <dsp:cNvPr id="0" name=""/>
        <dsp:cNvSpPr/>
      </dsp:nvSpPr>
      <dsp:spPr>
        <a:xfrm>
          <a:off x="298891" y="3066981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EEEDE9"/>
              </a:solidFill>
              <a:latin typeface="DM Sans" pitchFamily="2" charset="0"/>
              <a:ea typeface="+mn-ea"/>
              <a:cs typeface="+mn-cs"/>
            </a:rPr>
            <a:t>Unity Catalogue Enterprise Governance Implementation</a:t>
          </a:r>
          <a:endParaRPr lang="en-IN" sz="1500" b="1" kern="1200" dirty="0">
            <a:solidFill>
              <a:srgbClr val="EEEDE9"/>
            </a:solidFill>
            <a:latin typeface="DM Sans" pitchFamily="2" charset="0"/>
            <a:ea typeface="+mn-ea"/>
            <a:cs typeface="+mn-cs"/>
          </a:endParaRPr>
        </a:p>
      </dsp:txBody>
      <dsp:txXfrm>
        <a:off x="319460" y="3087550"/>
        <a:ext cx="2340829" cy="661140"/>
      </dsp:txXfrm>
    </dsp:sp>
    <dsp:sp modelId="{613BBAE3-5B41-43D5-A7A0-F31D70832A4C}">
      <dsp:nvSpPr>
        <dsp:cNvPr id="0" name=""/>
        <dsp:cNvSpPr/>
      </dsp:nvSpPr>
      <dsp:spPr>
        <a:xfrm>
          <a:off x="298891" y="3877302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AI-Powered Datawarehouse using Databricks SQL</a:t>
          </a:r>
        </a:p>
      </dsp:txBody>
      <dsp:txXfrm>
        <a:off x="319460" y="3897871"/>
        <a:ext cx="2340829" cy="661140"/>
      </dsp:txXfrm>
    </dsp:sp>
    <dsp:sp modelId="{45F49700-33F6-4F50-A5C8-C991CEC33A22}">
      <dsp:nvSpPr>
        <dsp:cNvPr id="0" name=""/>
        <dsp:cNvSpPr/>
      </dsp:nvSpPr>
      <dsp:spPr>
        <a:xfrm>
          <a:off x="3201913" y="0"/>
          <a:ext cx="2977458" cy="4820736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DM Sans" pitchFamily="2" charset="0"/>
            </a:rPr>
            <a:t>Managed Autonomous Operations</a:t>
          </a:r>
        </a:p>
      </dsp:txBody>
      <dsp:txXfrm>
        <a:off x="3201913" y="0"/>
        <a:ext cx="2977458" cy="1446220"/>
      </dsp:txXfrm>
    </dsp:sp>
    <dsp:sp modelId="{B1BFD5A0-754C-4882-8D86-A5817B4552D4}">
      <dsp:nvSpPr>
        <dsp:cNvPr id="0" name=""/>
        <dsp:cNvSpPr/>
      </dsp:nvSpPr>
      <dsp:spPr>
        <a:xfrm>
          <a:off x="3499659" y="1446338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Intelligent FinOps for Databricks</a:t>
          </a:r>
        </a:p>
      </dsp:txBody>
      <dsp:txXfrm>
        <a:off x="3520228" y="1466907"/>
        <a:ext cx="2340829" cy="661140"/>
      </dsp:txXfrm>
    </dsp:sp>
    <dsp:sp modelId="{45B4A59D-B248-4474-91D3-06E6B151E67A}">
      <dsp:nvSpPr>
        <dsp:cNvPr id="0" name=""/>
        <dsp:cNvSpPr/>
      </dsp:nvSpPr>
      <dsp:spPr>
        <a:xfrm>
          <a:off x="3499659" y="2256659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Agentic </a:t>
          </a:r>
          <a:r>
            <a:rPr lang="en-IN" sz="1500" b="1" kern="1200" dirty="0" err="1">
              <a:solidFill>
                <a:srgbClr val="EEEDE9"/>
              </a:solidFill>
              <a:latin typeface="DM Sans" pitchFamily="2" charset="0"/>
            </a:rPr>
            <a:t>DataOps</a:t>
          </a: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 for Databricks</a:t>
          </a:r>
        </a:p>
      </dsp:txBody>
      <dsp:txXfrm>
        <a:off x="3520228" y="2277228"/>
        <a:ext cx="2340829" cy="661140"/>
      </dsp:txXfrm>
    </dsp:sp>
    <dsp:sp modelId="{0B8B4266-B8E6-4374-B7E3-2612C1462569}">
      <dsp:nvSpPr>
        <dsp:cNvPr id="0" name=""/>
        <dsp:cNvSpPr/>
      </dsp:nvSpPr>
      <dsp:spPr>
        <a:xfrm>
          <a:off x="3499659" y="3066981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 err="1">
              <a:solidFill>
                <a:srgbClr val="EEEDE9"/>
              </a:solidFill>
              <a:latin typeface="DM Sans" pitchFamily="2" charset="0"/>
            </a:rPr>
            <a:t>MLOps</a:t>
          </a: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 in a Box</a:t>
          </a:r>
        </a:p>
      </dsp:txBody>
      <dsp:txXfrm>
        <a:off x="3520228" y="3087550"/>
        <a:ext cx="2340829" cy="661140"/>
      </dsp:txXfrm>
    </dsp:sp>
    <dsp:sp modelId="{2EA2881A-B9EB-4452-8404-3C73D3245A89}">
      <dsp:nvSpPr>
        <dsp:cNvPr id="0" name=""/>
        <dsp:cNvSpPr/>
      </dsp:nvSpPr>
      <dsp:spPr>
        <a:xfrm>
          <a:off x="3499659" y="3877302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solidFill>
                <a:srgbClr val="EEEDE9"/>
              </a:solidFill>
              <a:latin typeface="DM Sans" pitchFamily="2" charset="0"/>
            </a:rPr>
            <a:t>Databricks Managed Services</a:t>
          </a:r>
          <a:endParaRPr lang="en-IN" sz="1500" b="1" kern="1200" dirty="0">
            <a:solidFill>
              <a:srgbClr val="EEEDE9"/>
            </a:solidFill>
            <a:latin typeface="DM Sans" pitchFamily="2" charset="0"/>
          </a:endParaRPr>
        </a:p>
      </dsp:txBody>
      <dsp:txXfrm>
        <a:off x="3520228" y="3897871"/>
        <a:ext cx="2340829" cy="661140"/>
      </dsp:txXfrm>
    </dsp:sp>
    <dsp:sp modelId="{3FB19831-0953-42A8-9D42-BDC89D22C1DC}">
      <dsp:nvSpPr>
        <dsp:cNvPr id="0" name=""/>
        <dsp:cNvSpPr/>
      </dsp:nvSpPr>
      <dsp:spPr>
        <a:xfrm>
          <a:off x="6402681" y="0"/>
          <a:ext cx="2977458" cy="4820736"/>
        </a:xfrm>
        <a:prstGeom prst="roundRect">
          <a:avLst>
            <a:gd name="adj" fmla="val 10000"/>
          </a:avLst>
        </a:prstGeom>
        <a:solidFill>
          <a:srgbClr val="EEEDE9"/>
        </a:solidFill>
        <a:ln w="19050"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DM Sans" pitchFamily="2" charset="0"/>
            </a:rPr>
            <a:t>Intelligent Agentic Apps</a:t>
          </a:r>
        </a:p>
      </dsp:txBody>
      <dsp:txXfrm>
        <a:off x="6402681" y="0"/>
        <a:ext cx="2977458" cy="1446220"/>
      </dsp:txXfrm>
    </dsp:sp>
    <dsp:sp modelId="{851FB165-F595-4067-BF12-B2CC6843FF49}">
      <dsp:nvSpPr>
        <dsp:cNvPr id="0" name=""/>
        <dsp:cNvSpPr/>
      </dsp:nvSpPr>
      <dsp:spPr>
        <a:xfrm>
          <a:off x="6700427" y="1446338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GenAI Engineering in Databricks</a:t>
          </a:r>
        </a:p>
      </dsp:txBody>
      <dsp:txXfrm>
        <a:off x="6720996" y="1466907"/>
        <a:ext cx="2340829" cy="661140"/>
      </dsp:txXfrm>
    </dsp:sp>
    <dsp:sp modelId="{6D40CA5E-ABDB-484B-8879-640DF438FC9C}">
      <dsp:nvSpPr>
        <dsp:cNvPr id="0" name=""/>
        <dsp:cNvSpPr/>
      </dsp:nvSpPr>
      <dsp:spPr>
        <a:xfrm>
          <a:off x="6700427" y="2256659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Agentic AI – Autonomous Workflows</a:t>
          </a:r>
        </a:p>
      </dsp:txBody>
      <dsp:txXfrm>
        <a:off x="6720996" y="2277228"/>
        <a:ext cx="2340829" cy="661140"/>
      </dsp:txXfrm>
    </dsp:sp>
    <dsp:sp modelId="{75803265-0EBB-4B7A-BDA4-F4BBD5D19A53}">
      <dsp:nvSpPr>
        <dsp:cNvPr id="0" name=""/>
        <dsp:cNvSpPr/>
      </dsp:nvSpPr>
      <dsp:spPr>
        <a:xfrm>
          <a:off x="6700427" y="3066981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EEEDE9"/>
              </a:solidFill>
              <a:latin typeface="DM Sans" pitchFamily="2" charset="0"/>
              <a:ea typeface="+mn-ea"/>
              <a:cs typeface="+mn-cs"/>
            </a:rPr>
            <a:t>Real-Time ML Inference &amp; Feature Serving</a:t>
          </a:r>
          <a:endParaRPr lang="en-IN" sz="1500" b="1" kern="1200" dirty="0">
            <a:solidFill>
              <a:srgbClr val="EEEDE9"/>
            </a:solidFill>
            <a:latin typeface="DM Sans" pitchFamily="2" charset="0"/>
            <a:ea typeface="+mn-ea"/>
            <a:cs typeface="+mn-cs"/>
          </a:endParaRPr>
        </a:p>
      </dsp:txBody>
      <dsp:txXfrm>
        <a:off x="6720996" y="3087550"/>
        <a:ext cx="2340829" cy="661140"/>
      </dsp:txXfrm>
    </dsp:sp>
    <dsp:sp modelId="{00925C83-0563-4CE9-A2C7-2842601CAFD6}">
      <dsp:nvSpPr>
        <dsp:cNvPr id="0" name=""/>
        <dsp:cNvSpPr/>
      </dsp:nvSpPr>
      <dsp:spPr>
        <a:xfrm>
          <a:off x="6700427" y="3877302"/>
          <a:ext cx="2381967" cy="702278"/>
        </a:xfrm>
        <a:prstGeom prst="roundRect">
          <a:avLst>
            <a:gd name="adj" fmla="val 10000"/>
          </a:avLst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solidFill>
                <a:srgbClr val="EEEDE9"/>
              </a:solidFill>
              <a:latin typeface="DM Sans" pitchFamily="2" charset="0"/>
            </a:rPr>
            <a:t>Conversational Intelligence in Databricks</a:t>
          </a:r>
        </a:p>
      </dsp:txBody>
      <dsp:txXfrm>
        <a:off x="6720996" y="3897871"/>
        <a:ext cx="2340829" cy="661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932-D424-47DB-A2DE-CE4BE9269040}">
      <dsp:nvSpPr>
        <dsp:cNvPr id="0" name=""/>
        <dsp:cNvSpPr/>
      </dsp:nvSpPr>
      <dsp:spPr>
        <a:xfrm>
          <a:off x="9752892" y="1848167"/>
          <a:ext cx="616180" cy="29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38"/>
              </a:lnTo>
              <a:lnTo>
                <a:pt x="616180" y="199838"/>
              </a:lnTo>
              <a:lnTo>
                <a:pt x="61618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C6FE8-F857-4702-991F-DF865B40E4CF}">
      <dsp:nvSpPr>
        <dsp:cNvPr id="0" name=""/>
        <dsp:cNvSpPr/>
      </dsp:nvSpPr>
      <dsp:spPr>
        <a:xfrm>
          <a:off x="9136711" y="1848167"/>
          <a:ext cx="616180" cy="293245"/>
        </a:xfrm>
        <a:custGeom>
          <a:avLst/>
          <a:gdLst/>
          <a:ahLst/>
          <a:cxnLst/>
          <a:rect l="0" t="0" r="0" b="0"/>
          <a:pathLst>
            <a:path>
              <a:moveTo>
                <a:pt x="616180" y="0"/>
              </a:moveTo>
              <a:lnTo>
                <a:pt x="616180" y="199838"/>
              </a:lnTo>
              <a:lnTo>
                <a:pt x="0" y="199838"/>
              </a:lnTo>
              <a:lnTo>
                <a:pt x="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4C87F-B414-4FF6-B712-93EF8008A2C1}">
      <dsp:nvSpPr>
        <dsp:cNvPr id="0" name=""/>
        <dsp:cNvSpPr/>
      </dsp:nvSpPr>
      <dsp:spPr>
        <a:xfrm>
          <a:off x="6671990" y="914654"/>
          <a:ext cx="3080902" cy="29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38"/>
              </a:lnTo>
              <a:lnTo>
                <a:pt x="3080902" y="199838"/>
              </a:lnTo>
              <a:lnTo>
                <a:pt x="3080902" y="2932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1D1C0-1F07-4A97-8280-9E3C2D7D9411}">
      <dsp:nvSpPr>
        <dsp:cNvPr id="0" name=""/>
        <dsp:cNvSpPr/>
      </dsp:nvSpPr>
      <dsp:spPr>
        <a:xfrm>
          <a:off x="7288170" y="1848167"/>
          <a:ext cx="616180" cy="29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38"/>
              </a:lnTo>
              <a:lnTo>
                <a:pt x="616180" y="199838"/>
              </a:lnTo>
              <a:lnTo>
                <a:pt x="61618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E0863-78FA-4FDC-9590-A21C3F9D6904}">
      <dsp:nvSpPr>
        <dsp:cNvPr id="0" name=""/>
        <dsp:cNvSpPr/>
      </dsp:nvSpPr>
      <dsp:spPr>
        <a:xfrm>
          <a:off x="6671990" y="1848167"/>
          <a:ext cx="616180" cy="293245"/>
        </a:xfrm>
        <a:custGeom>
          <a:avLst/>
          <a:gdLst/>
          <a:ahLst/>
          <a:cxnLst/>
          <a:rect l="0" t="0" r="0" b="0"/>
          <a:pathLst>
            <a:path>
              <a:moveTo>
                <a:pt x="616180" y="0"/>
              </a:moveTo>
              <a:lnTo>
                <a:pt x="616180" y="199838"/>
              </a:lnTo>
              <a:lnTo>
                <a:pt x="0" y="199838"/>
              </a:lnTo>
              <a:lnTo>
                <a:pt x="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6294A-AD8B-452A-9782-91264DBFC01E}">
      <dsp:nvSpPr>
        <dsp:cNvPr id="0" name=""/>
        <dsp:cNvSpPr/>
      </dsp:nvSpPr>
      <dsp:spPr>
        <a:xfrm>
          <a:off x="6671990" y="914654"/>
          <a:ext cx="616180" cy="29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38"/>
              </a:lnTo>
              <a:lnTo>
                <a:pt x="616180" y="199838"/>
              </a:lnTo>
              <a:lnTo>
                <a:pt x="616180" y="2932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DB84D-A719-46B9-9296-A0E877D6A642}">
      <dsp:nvSpPr>
        <dsp:cNvPr id="0" name=""/>
        <dsp:cNvSpPr/>
      </dsp:nvSpPr>
      <dsp:spPr>
        <a:xfrm>
          <a:off x="5439629" y="2781680"/>
          <a:ext cx="1232360" cy="29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38"/>
              </a:lnTo>
              <a:lnTo>
                <a:pt x="1232360" y="199838"/>
              </a:lnTo>
              <a:lnTo>
                <a:pt x="123236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7415D-3DA9-4860-ACE2-372A8CC124DE}">
      <dsp:nvSpPr>
        <dsp:cNvPr id="0" name=""/>
        <dsp:cNvSpPr/>
      </dsp:nvSpPr>
      <dsp:spPr>
        <a:xfrm>
          <a:off x="5393909" y="2781680"/>
          <a:ext cx="91440" cy="293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3CAB2-3989-43DE-8AE5-D942AF76F460}">
      <dsp:nvSpPr>
        <dsp:cNvPr id="0" name=""/>
        <dsp:cNvSpPr/>
      </dsp:nvSpPr>
      <dsp:spPr>
        <a:xfrm>
          <a:off x="4207268" y="2781680"/>
          <a:ext cx="1232360" cy="293245"/>
        </a:xfrm>
        <a:custGeom>
          <a:avLst/>
          <a:gdLst/>
          <a:ahLst/>
          <a:cxnLst/>
          <a:rect l="0" t="0" r="0" b="0"/>
          <a:pathLst>
            <a:path>
              <a:moveTo>
                <a:pt x="1232360" y="0"/>
              </a:moveTo>
              <a:lnTo>
                <a:pt x="1232360" y="199838"/>
              </a:lnTo>
              <a:lnTo>
                <a:pt x="0" y="199838"/>
              </a:lnTo>
              <a:lnTo>
                <a:pt x="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9C51F-9BF7-4365-AFAE-47A32327ED00}">
      <dsp:nvSpPr>
        <dsp:cNvPr id="0" name=""/>
        <dsp:cNvSpPr/>
      </dsp:nvSpPr>
      <dsp:spPr>
        <a:xfrm>
          <a:off x="3591087" y="1848167"/>
          <a:ext cx="1848541" cy="29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38"/>
              </a:lnTo>
              <a:lnTo>
                <a:pt x="1848541" y="199838"/>
              </a:lnTo>
              <a:lnTo>
                <a:pt x="1848541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7BBC3-B551-444E-A764-8C51F0E71249}">
      <dsp:nvSpPr>
        <dsp:cNvPr id="0" name=""/>
        <dsp:cNvSpPr/>
      </dsp:nvSpPr>
      <dsp:spPr>
        <a:xfrm>
          <a:off x="1742546" y="2781680"/>
          <a:ext cx="1232360" cy="29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38"/>
              </a:lnTo>
              <a:lnTo>
                <a:pt x="1232360" y="199838"/>
              </a:lnTo>
              <a:lnTo>
                <a:pt x="123236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D6613-8D41-4A62-BDF4-C67117F73670}">
      <dsp:nvSpPr>
        <dsp:cNvPr id="0" name=""/>
        <dsp:cNvSpPr/>
      </dsp:nvSpPr>
      <dsp:spPr>
        <a:xfrm>
          <a:off x="1696826" y="2781680"/>
          <a:ext cx="91440" cy="293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0B827-E676-4AAB-A47F-9EAD95693890}">
      <dsp:nvSpPr>
        <dsp:cNvPr id="0" name=""/>
        <dsp:cNvSpPr/>
      </dsp:nvSpPr>
      <dsp:spPr>
        <a:xfrm>
          <a:off x="510185" y="2781680"/>
          <a:ext cx="1232360" cy="293245"/>
        </a:xfrm>
        <a:custGeom>
          <a:avLst/>
          <a:gdLst/>
          <a:ahLst/>
          <a:cxnLst/>
          <a:rect l="0" t="0" r="0" b="0"/>
          <a:pathLst>
            <a:path>
              <a:moveTo>
                <a:pt x="1232360" y="0"/>
              </a:moveTo>
              <a:lnTo>
                <a:pt x="1232360" y="199838"/>
              </a:lnTo>
              <a:lnTo>
                <a:pt x="0" y="199838"/>
              </a:lnTo>
              <a:lnTo>
                <a:pt x="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53390-1582-4A1D-BF45-5DFF1513858C}">
      <dsp:nvSpPr>
        <dsp:cNvPr id="0" name=""/>
        <dsp:cNvSpPr/>
      </dsp:nvSpPr>
      <dsp:spPr>
        <a:xfrm>
          <a:off x="1742546" y="1848167"/>
          <a:ext cx="1848541" cy="293245"/>
        </a:xfrm>
        <a:custGeom>
          <a:avLst/>
          <a:gdLst/>
          <a:ahLst/>
          <a:cxnLst/>
          <a:rect l="0" t="0" r="0" b="0"/>
          <a:pathLst>
            <a:path>
              <a:moveTo>
                <a:pt x="1848541" y="0"/>
              </a:moveTo>
              <a:lnTo>
                <a:pt x="1848541" y="199838"/>
              </a:lnTo>
              <a:lnTo>
                <a:pt x="0" y="199838"/>
              </a:lnTo>
              <a:lnTo>
                <a:pt x="0" y="2932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C6EB6-47E4-4442-AF8D-7FBA6A5F9526}">
      <dsp:nvSpPr>
        <dsp:cNvPr id="0" name=""/>
        <dsp:cNvSpPr/>
      </dsp:nvSpPr>
      <dsp:spPr>
        <a:xfrm>
          <a:off x="3591087" y="914654"/>
          <a:ext cx="3080902" cy="293245"/>
        </a:xfrm>
        <a:custGeom>
          <a:avLst/>
          <a:gdLst/>
          <a:ahLst/>
          <a:cxnLst/>
          <a:rect l="0" t="0" r="0" b="0"/>
          <a:pathLst>
            <a:path>
              <a:moveTo>
                <a:pt x="3080902" y="0"/>
              </a:moveTo>
              <a:lnTo>
                <a:pt x="3080902" y="199838"/>
              </a:lnTo>
              <a:lnTo>
                <a:pt x="0" y="199838"/>
              </a:lnTo>
              <a:lnTo>
                <a:pt x="0" y="2932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0EFF-D162-41E1-A0B2-23019DD44478}">
      <dsp:nvSpPr>
        <dsp:cNvPr id="0" name=""/>
        <dsp:cNvSpPr/>
      </dsp:nvSpPr>
      <dsp:spPr>
        <a:xfrm>
          <a:off x="6167842" y="274386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F691C-CD20-4EC5-81F3-D96639BA30C1}">
      <dsp:nvSpPr>
        <dsp:cNvPr id="0" name=""/>
        <dsp:cNvSpPr/>
      </dsp:nvSpPr>
      <dsp:spPr>
        <a:xfrm>
          <a:off x="6279875" y="380817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Service Offerings</a:t>
          </a:r>
        </a:p>
      </dsp:txBody>
      <dsp:txXfrm>
        <a:off x="6298628" y="399570"/>
        <a:ext cx="970789" cy="602761"/>
      </dsp:txXfrm>
    </dsp:sp>
    <dsp:sp modelId="{DF5A7085-AE0C-4C36-BF65-EF2A9B8584B2}">
      <dsp:nvSpPr>
        <dsp:cNvPr id="0" name=""/>
        <dsp:cNvSpPr/>
      </dsp:nvSpPr>
      <dsp:spPr>
        <a:xfrm>
          <a:off x="3086940" y="1207899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336FD-E675-41EE-B771-915F6A578755}">
      <dsp:nvSpPr>
        <dsp:cNvPr id="0" name=""/>
        <dsp:cNvSpPr/>
      </dsp:nvSpPr>
      <dsp:spPr>
        <a:xfrm>
          <a:off x="3198972" y="1314331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AI-Ready Data Foundation</a:t>
          </a:r>
        </a:p>
      </dsp:txBody>
      <dsp:txXfrm>
        <a:off x="3217725" y="1333084"/>
        <a:ext cx="970789" cy="602761"/>
      </dsp:txXfrm>
    </dsp:sp>
    <dsp:sp modelId="{CE1AEDA2-D024-4533-9326-32098D46C679}">
      <dsp:nvSpPr>
        <dsp:cNvPr id="0" name=""/>
        <dsp:cNvSpPr/>
      </dsp:nvSpPr>
      <dsp:spPr>
        <a:xfrm>
          <a:off x="1238398" y="2141413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71188-6871-4B35-8E23-84EEAB991911}">
      <dsp:nvSpPr>
        <dsp:cNvPr id="0" name=""/>
        <dsp:cNvSpPr/>
      </dsp:nvSpPr>
      <dsp:spPr>
        <a:xfrm>
          <a:off x="1350431" y="2247844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Platform Migration</a:t>
          </a:r>
        </a:p>
      </dsp:txBody>
      <dsp:txXfrm>
        <a:off x="1369184" y="2266597"/>
        <a:ext cx="970789" cy="602761"/>
      </dsp:txXfrm>
    </dsp:sp>
    <dsp:sp modelId="{FA93C91A-5C8D-48A9-AD79-17E6A813D44F}">
      <dsp:nvSpPr>
        <dsp:cNvPr id="0" name=""/>
        <dsp:cNvSpPr/>
      </dsp:nvSpPr>
      <dsp:spPr>
        <a:xfrm>
          <a:off x="6037" y="3074926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11D3B-0B8C-487D-8CBB-BFD9415D7B12}">
      <dsp:nvSpPr>
        <dsp:cNvPr id="0" name=""/>
        <dsp:cNvSpPr/>
      </dsp:nvSpPr>
      <dsp:spPr>
        <a:xfrm>
          <a:off x="118070" y="3181357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Legacy EDW to Databricks</a:t>
          </a:r>
        </a:p>
      </dsp:txBody>
      <dsp:txXfrm>
        <a:off x="136823" y="3200110"/>
        <a:ext cx="970789" cy="602761"/>
      </dsp:txXfrm>
    </dsp:sp>
    <dsp:sp modelId="{84E45C17-2AC6-45C6-B46A-46F420A3B6F6}">
      <dsp:nvSpPr>
        <dsp:cNvPr id="0" name=""/>
        <dsp:cNvSpPr/>
      </dsp:nvSpPr>
      <dsp:spPr>
        <a:xfrm>
          <a:off x="1238398" y="3074926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FE801-6F35-49D1-838D-C4BE4487CDB3}">
      <dsp:nvSpPr>
        <dsp:cNvPr id="0" name=""/>
        <dsp:cNvSpPr/>
      </dsp:nvSpPr>
      <dsp:spPr>
        <a:xfrm>
          <a:off x="1350431" y="3181357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Hadoop to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Databricks</a:t>
          </a:r>
        </a:p>
      </dsp:txBody>
      <dsp:txXfrm>
        <a:off x="1369184" y="3200110"/>
        <a:ext cx="970789" cy="602761"/>
      </dsp:txXfrm>
    </dsp:sp>
    <dsp:sp modelId="{1CACA43E-25A7-4754-BBB2-B85BBC7A195E}">
      <dsp:nvSpPr>
        <dsp:cNvPr id="0" name=""/>
        <dsp:cNvSpPr/>
      </dsp:nvSpPr>
      <dsp:spPr>
        <a:xfrm>
          <a:off x="2470759" y="3074926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3E8A4-A27A-405C-A289-5E5F34BF527C}">
      <dsp:nvSpPr>
        <dsp:cNvPr id="0" name=""/>
        <dsp:cNvSpPr/>
      </dsp:nvSpPr>
      <dsp:spPr>
        <a:xfrm>
          <a:off x="2582792" y="3181357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SAS to Databricks</a:t>
          </a:r>
        </a:p>
      </dsp:txBody>
      <dsp:txXfrm>
        <a:off x="2601545" y="3200110"/>
        <a:ext cx="970789" cy="602761"/>
      </dsp:txXfrm>
    </dsp:sp>
    <dsp:sp modelId="{BB29BD88-BE12-40BD-9171-CC3F502F0FC1}">
      <dsp:nvSpPr>
        <dsp:cNvPr id="0" name=""/>
        <dsp:cNvSpPr/>
      </dsp:nvSpPr>
      <dsp:spPr>
        <a:xfrm>
          <a:off x="4935481" y="2141413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BD1C3-D356-45FC-B1E9-0B0BF6DDCF89}">
      <dsp:nvSpPr>
        <dsp:cNvPr id="0" name=""/>
        <dsp:cNvSpPr/>
      </dsp:nvSpPr>
      <dsp:spPr>
        <a:xfrm>
          <a:off x="5047514" y="2247844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Autonomous Data Lakehouse</a:t>
          </a:r>
        </a:p>
      </dsp:txBody>
      <dsp:txXfrm>
        <a:off x="5066267" y="2266597"/>
        <a:ext cx="970789" cy="602761"/>
      </dsp:txXfrm>
    </dsp:sp>
    <dsp:sp modelId="{BB9FFCBC-75DA-4F30-B1A8-AAB73D61CFD9}">
      <dsp:nvSpPr>
        <dsp:cNvPr id="0" name=""/>
        <dsp:cNvSpPr/>
      </dsp:nvSpPr>
      <dsp:spPr>
        <a:xfrm>
          <a:off x="3703120" y="3074926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19C01-EA89-45E1-A1A7-CFEDEE936F2A}">
      <dsp:nvSpPr>
        <dsp:cNvPr id="0" name=""/>
        <dsp:cNvSpPr/>
      </dsp:nvSpPr>
      <dsp:spPr>
        <a:xfrm>
          <a:off x="3815153" y="3181357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Enterprise Medallion Layer Build</a:t>
          </a:r>
        </a:p>
      </dsp:txBody>
      <dsp:txXfrm>
        <a:off x="3833906" y="3200110"/>
        <a:ext cx="970789" cy="602761"/>
      </dsp:txXfrm>
    </dsp:sp>
    <dsp:sp modelId="{8FCEB25C-3001-40C0-BB8D-2A2B542F1F21}">
      <dsp:nvSpPr>
        <dsp:cNvPr id="0" name=""/>
        <dsp:cNvSpPr/>
      </dsp:nvSpPr>
      <dsp:spPr>
        <a:xfrm>
          <a:off x="4935481" y="3074926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81D94-3583-4211-B09F-7C02005C4105}">
      <dsp:nvSpPr>
        <dsp:cNvPr id="0" name=""/>
        <dsp:cNvSpPr/>
      </dsp:nvSpPr>
      <dsp:spPr>
        <a:xfrm>
          <a:off x="5047514" y="3181357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Enterprise Governance in Unity </a:t>
          </a:r>
          <a:r>
            <a:rPr lang="en-IN" sz="1000" b="1" kern="1200" dirty="0" err="1">
              <a:latin typeface="DM Sans" pitchFamily="2" charset="0"/>
            </a:rPr>
            <a:t>Catalog</a:t>
          </a:r>
          <a:endParaRPr lang="en-IN" sz="1000" b="1" kern="1200" dirty="0">
            <a:latin typeface="DM Sans" pitchFamily="2" charset="0"/>
          </a:endParaRPr>
        </a:p>
      </dsp:txBody>
      <dsp:txXfrm>
        <a:off x="5066267" y="3200110"/>
        <a:ext cx="970789" cy="602761"/>
      </dsp:txXfrm>
    </dsp:sp>
    <dsp:sp modelId="{EEDDD482-648A-4F03-B8A0-3DBB626C4216}">
      <dsp:nvSpPr>
        <dsp:cNvPr id="0" name=""/>
        <dsp:cNvSpPr/>
      </dsp:nvSpPr>
      <dsp:spPr>
        <a:xfrm>
          <a:off x="6167842" y="3074926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7CDCA-0B95-4556-8A72-4DACCC78AF25}">
      <dsp:nvSpPr>
        <dsp:cNvPr id="0" name=""/>
        <dsp:cNvSpPr/>
      </dsp:nvSpPr>
      <dsp:spPr>
        <a:xfrm>
          <a:off x="6279875" y="3181357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Datawarehouse using Databricks SQL</a:t>
          </a:r>
        </a:p>
      </dsp:txBody>
      <dsp:txXfrm>
        <a:off x="6298628" y="3200110"/>
        <a:ext cx="970789" cy="602761"/>
      </dsp:txXfrm>
    </dsp:sp>
    <dsp:sp modelId="{E755D91D-718A-4BD8-AFD0-11F530222949}">
      <dsp:nvSpPr>
        <dsp:cNvPr id="0" name=""/>
        <dsp:cNvSpPr/>
      </dsp:nvSpPr>
      <dsp:spPr>
        <a:xfrm>
          <a:off x="6784022" y="1207899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A1EAE-F339-4A1D-8083-70652A1AE905}">
      <dsp:nvSpPr>
        <dsp:cNvPr id="0" name=""/>
        <dsp:cNvSpPr/>
      </dsp:nvSpPr>
      <dsp:spPr>
        <a:xfrm>
          <a:off x="6896055" y="1314331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Autonomous Operations</a:t>
          </a:r>
        </a:p>
      </dsp:txBody>
      <dsp:txXfrm>
        <a:off x="6914808" y="1333084"/>
        <a:ext cx="970789" cy="602761"/>
      </dsp:txXfrm>
    </dsp:sp>
    <dsp:sp modelId="{697DA5DF-6FA5-4878-9487-81B59BE7031E}">
      <dsp:nvSpPr>
        <dsp:cNvPr id="0" name=""/>
        <dsp:cNvSpPr/>
      </dsp:nvSpPr>
      <dsp:spPr>
        <a:xfrm>
          <a:off x="6167842" y="2141413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F6AA8-E08C-4E6C-9BB4-2D535B39C460}">
      <dsp:nvSpPr>
        <dsp:cNvPr id="0" name=""/>
        <dsp:cNvSpPr/>
      </dsp:nvSpPr>
      <dsp:spPr>
        <a:xfrm>
          <a:off x="6279875" y="2247844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Intelligent </a:t>
          </a:r>
          <a:r>
            <a:rPr lang="en-IN" sz="1000" b="1" kern="1200" dirty="0" err="1">
              <a:latin typeface="DM Sans" pitchFamily="2" charset="0"/>
            </a:rPr>
            <a:t>PlatformOps</a:t>
          </a:r>
          <a:endParaRPr lang="en-IN" sz="1000" b="1" kern="1200" dirty="0">
            <a:latin typeface="DM Sans" pitchFamily="2" charset="0"/>
          </a:endParaRPr>
        </a:p>
      </dsp:txBody>
      <dsp:txXfrm>
        <a:off x="6298628" y="2266597"/>
        <a:ext cx="970789" cy="602761"/>
      </dsp:txXfrm>
    </dsp:sp>
    <dsp:sp modelId="{D6A7212C-7F50-46EB-AECF-20C7FF71EAFF}">
      <dsp:nvSpPr>
        <dsp:cNvPr id="0" name=""/>
        <dsp:cNvSpPr/>
      </dsp:nvSpPr>
      <dsp:spPr>
        <a:xfrm>
          <a:off x="7400203" y="2141413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C6F3-1F1D-42F2-86BE-65194625C4C4}">
      <dsp:nvSpPr>
        <dsp:cNvPr id="0" name=""/>
        <dsp:cNvSpPr/>
      </dsp:nvSpPr>
      <dsp:spPr>
        <a:xfrm>
          <a:off x="7512236" y="2247844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Databricks Managed Services</a:t>
          </a:r>
        </a:p>
      </dsp:txBody>
      <dsp:txXfrm>
        <a:off x="7530989" y="2266597"/>
        <a:ext cx="970789" cy="602761"/>
      </dsp:txXfrm>
    </dsp:sp>
    <dsp:sp modelId="{E5292FD7-BBA6-439A-A042-380A38A91907}">
      <dsp:nvSpPr>
        <dsp:cNvPr id="0" name=""/>
        <dsp:cNvSpPr/>
      </dsp:nvSpPr>
      <dsp:spPr>
        <a:xfrm>
          <a:off x="9248744" y="1207899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11739-42D4-427F-9A76-D453CA99728F}">
      <dsp:nvSpPr>
        <dsp:cNvPr id="0" name=""/>
        <dsp:cNvSpPr/>
      </dsp:nvSpPr>
      <dsp:spPr>
        <a:xfrm>
          <a:off x="9360777" y="1314331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Intelligent Agentic Apps</a:t>
          </a:r>
        </a:p>
      </dsp:txBody>
      <dsp:txXfrm>
        <a:off x="9379530" y="1333084"/>
        <a:ext cx="970789" cy="602761"/>
      </dsp:txXfrm>
    </dsp:sp>
    <dsp:sp modelId="{3EC87389-9C32-4C01-A2C2-5EFBC50D91A2}">
      <dsp:nvSpPr>
        <dsp:cNvPr id="0" name=""/>
        <dsp:cNvSpPr/>
      </dsp:nvSpPr>
      <dsp:spPr>
        <a:xfrm>
          <a:off x="8632564" y="2141413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D662E-F722-4431-8861-EF71CFC4857D}">
      <dsp:nvSpPr>
        <dsp:cNvPr id="0" name=""/>
        <dsp:cNvSpPr/>
      </dsp:nvSpPr>
      <dsp:spPr>
        <a:xfrm>
          <a:off x="8744597" y="2247844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GenAI Engineering – LLM &amp; RAG</a:t>
          </a:r>
        </a:p>
      </dsp:txBody>
      <dsp:txXfrm>
        <a:off x="8763350" y="2266597"/>
        <a:ext cx="970789" cy="602761"/>
      </dsp:txXfrm>
    </dsp:sp>
    <dsp:sp modelId="{46269AF6-300F-4DFC-B722-7331622AC779}">
      <dsp:nvSpPr>
        <dsp:cNvPr id="0" name=""/>
        <dsp:cNvSpPr/>
      </dsp:nvSpPr>
      <dsp:spPr>
        <a:xfrm>
          <a:off x="9864925" y="2141413"/>
          <a:ext cx="1008295" cy="640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04E40-F5A1-41A1-83A2-0302CDC5F55E}">
      <dsp:nvSpPr>
        <dsp:cNvPr id="0" name=""/>
        <dsp:cNvSpPr/>
      </dsp:nvSpPr>
      <dsp:spPr>
        <a:xfrm>
          <a:off x="9976957" y="2247844"/>
          <a:ext cx="1008295" cy="640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latin typeface="DM Sans" pitchFamily="2" charset="0"/>
            </a:rPr>
            <a:t>Conversational Intelligence</a:t>
          </a:r>
        </a:p>
      </dsp:txBody>
      <dsp:txXfrm>
        <a:off x="9995710" y="2266597"/>
        <a:ext cx="970789" cy="602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A281C-F337-4FD5-B8B0-458205FCCB98}">
      <dsp:nvSpPr>
        <dsp:cNvPr id="0" name=""/>
        <dsp:cNvSpPr/>
      </dsp:nvSpPr>
      <dsp:spPr>
        <a:xfrm>
          <a:off x="5264437" y="1599088"/>
          <a:ext cx="4675144" cy="34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66"/>
              </a:lnTo>
              <a:lnTo>
                <a:pt x="4675144" y="233266"/>
              </a:lnTo>
              <a:lnTo>
                <a:pt x="4675144" y="3422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A8B64-F122-4C5F-8BD4-589C842D2A19}">
      <dsp:nvSpPr>
        <dsp:cNvPr id="0" name=""/>
        <dsp:cNvSpPr/>
      </dsp:nvSpPr>
      <dsp:spPr>
        <a:xfrm>
          <a:off x="8455356" y="2688756"/>
          <a:ext cx="91440" cy="342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9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F42B-F755-4ADB-AC54-FAFCFBBE4793}">
      <dsp:nvSpPr>
        <dsp:cNvPr id="0" name=""/>
        <dsp:cNvSpPr/>
      </dsp:nvSpPr>
      <dsp:spPr>
        <a:xfrm>
          <a:off x="5264437" y="1599088"/>
          <a:ext cx="3236638" cy="34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66"/>
              </a:lnTo>
              <a:lnTo>
                <a:pt x="3236638" y="233266"/>
              </a:lnTo>
              <a:lnTo>
                <a:pt x="3236638" y="3422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9139B-43CC-4C01-8C9D-1798DAF75685}">
      <dsp:nvSpPr>
        <dsp:cNvPr id="0" name=""/>
        <dsp:cNvSpPr/>
      </dsp:nvSpPr>
      <dsp:spPr>
        <a:xfrm>
          <a:off x="7016850" y="2688756"/>
          <a:ext cx="91440" cy="342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9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0CC6-C107-45EE-BDF3-18ECE3A6A2D2}">
      <dsp:nvSpPr>
        <dsp:cNvPr id="0" name=""/>
        <dsp:cNvSpPr/>
      </dsp:nvSpPr>
      <dsp:spPr>
        <a:xfrm>
          <a:off x="5264437" y="1599088"/>
          <a:ext cx="1798132" cy="34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66"/>
              </a:lnTo>
              <a:lnTo>
                <a:pt x="1798132" y="233266"/>
              </a:lnTo>
              <a:lnTo>
                <a:pt x="1798132" y="3422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4C76-FDF2-4D72-BCA9-C485A8BDF50D}">
      <dsp:nvSpPr>
        <dsp:cNvPr id="0" name=""/>
        <dsp:cNvSpPr/>
      </dsp:nvSpPr>
      <dsp:spPr>
        <a:xfrm>
          <a:off x="4904811" y="2688756"/>
          <a:ext cx="719253" cy="34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66"/>
              </a:lnTo>
              <a:lnTo>
                <a:pt x="719253" y="233266"/>
              </a:lnTo>
              <a:lnTo>
                <a:pt x="719253" y="34229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D47BE-F434-4BDB-B148-E14650369D88}">
      <dsp:nvSpPr>
        <dsp:cNvPr id="0" name=""/>
        <dsp:cNvSpPr/>
      </dsp:nvSpPr>
      <dsp:spPr>
        <a:xfrm>
          <a:off x="4185558" y="2688756"/>
          <a:ext cx="719253" cy="342299"/>
        </a:xfrm>
        <a:custGeom>
          <a:avLst/>
          <a:gdLst/>
          <a:ahLst/>
          <a:cxnLst/>
          <a:rect l="0" t="0" r="0" b="0"/>
          <a:pathLst>
            <a:path>
              <a:moveTo>
                <a:pt x="719253" y="0"/>
              </a:moveTo>
              <a:lnTo>
                <a:pt x="719253" y="233266"/>
              </a:lnTo>
              <a:lnTo>
                <a:pt x="0" y="233266"/>
              </a:lnTo>
              <a:lnTo>
                <a:pt x="0" y="34229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1783-1EDC-48C9-A587-30CD1411ACEC}">
      <dsp:nvSpPr>
        <dsp:cNvPr id="0" name=""/>
        <dsp:cNvSpPr/>
      </dsp:nvSpPr>
      <dsp:spPr>
        <a:xfrm>
          <a:off x="4904811" y="1599088"/>
          <a:ext cx="359626" cy="342299"/>
        </a:xfrm>
        <a:custGeom>
          <a:avLst/>
          <a:gdLst/>
          <a:ahLst/>
          <a:cxnLst/>
          <a:rect l="0" t="0" r="0" b="0"/>
          <a:pathLst>
            <a:path>
              <a:moveTo>
                <a:pt x="359626" y="0"/>
              </a:moveTo>
              <a:lnTo>
                <a:pt x="359626" y="233266"/>
              </a:lnTo>
              <a:lnTo>
                <a:pt x="0" y="233266"/>
              </a:lnTo>
              <a:lnTo>
                <a:pt x="0" y="3422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40C13-922D-4112-8F74-D9D6EBBAF265}">
      <dsp:nvSpPr>
        <dsp:cNvPr id="0" name=""/>
        <dsp:cNvSpPr/>
      </dsp:nvSpPr>
      <dsp:spPr>
        <a:xfrm>
          <a:off x="2027799" y="2688756"/>
          <a:ext cx="719253" cy="34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66"/>
              </a:lnTo>
              <a:lnTo>
                <a:pt x="719253" y="233266"/>
              </a:lnTo>
              <a:lnTo>
                <a:pt x="719253" y="34229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7FE89-F46E-4E87-8B31-C21F19CDE89D}">
      <dsp:nvSpPr>
        <dsp:cNvPr id="0" name=""/>
        <dsp:cNvSpPr/>
      </dsp:nvSpPr>
      <dsp:spPr>
        <a:xfrm>
          <a:off x="1308546" y="2688756"/>
          <a:ext cx="719253" cy="342299"/>
        </a:xfrm>
        <a:custGeom>
          <a:avLst/>
          <a:gdLst/>
          <a:ahLst/>
          <a:cxnLst/>
          <a:rect l="0" t="0" r="0" b="0"/>
          <a:pathLst>
            <a:path>
              <a:moveTo>
                <a:pt x="719253" y="0"/>
              </a:moveTo>
              <a:lnTo>
                <a:pt x="719253" y="233266"/>
              </a:lnTo>
              <a:lnTo>
                <a:pt x="0" y="233266"/>
              </a:lnTo>
              <a:lnTo>
                <a:pt x="0" y="34229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F083B-AF2F-4434-A605-85EAE62A3EF4}">
      <dsp:nvSpPr>
        <dsp:cNvPr id="0" name=""/>
        <dsp:cNvSpPr/>
      </dsp:nvSpPr>
      <dsp:spPr>
        <a:xfrm>
          <a:off x="2027799" y="1599088"/>
          <a:ext cx="3236638" cy="342299"/>
        </a:xfrm>
        <a:custGeom>
          <a:avLst/>
          <a:gdLst/>
          <a:ahLst/>
          <a:cxnLst/>
          <a:rect l="0" t="0" r="0" b="0"/>
          <a:pathLst>
            <a:path>
              <a:moveTo>
                <a:pt x="3236638" y="0"/>
              </a:moveTo>
              <a:lnTo>
                <a:pt x="3236638" y="233266"/>
              </a:lnTo>
              <a:lnTo>
                <a:pt x="0" y="233266"/>
              </a:lnTo>
              <a:lnTo>
                <a:pt x="0" y="3422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C6EB6-47E4-4442-AF8D-7FBA6A5F9526}">
      <dsp:nvSpPr>
        <dsp:cNvPr id="0" name=""/>
        <dsp:cNvSpPr/>
      </dsp:nvSpPr>
      <dsp:spPr>
        <a:xfrm>
          <a:off x="589293" y="1599088"/>
          <a:ext cx="4675144" cy="342299"/>
        </a:xfrm>
        <a:custGeom>
          <a:avLst/>
          <a:gdLst/>
          <a:ahLst/>
          <a:cxnLst/>
          <a:rect l="0" t="0" r="0" b="0"/>
          <a:pathLst>
            <a:path>
              <a:moveTo>
                <a:pt x="4675144" y="0"/>
              </a:moveTo>
              <a:lnTo>
                <a:pt x="4675144" y="233266"/>
              </a:lnTo>
              <a:lnTo>
                <a:pt x="0" y="233266"/>
              </a:lnTo>
              <a:lnTo>
                <a:pt x="0" y="3422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0EFF-D162-41E1-A0B2-23019DD44478}">
      <dsp:nvSpPr>
        <dsp:cNvPr id="0" name=""/>
        <dsp:cNvSpPr/>
      </dsp:nvSpPr>
      <dsp:spPr>
        <a:xfrm>
          <a:off x="4675958" y="851719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F691C-CD20-4EC5-81F3-D96639BA30C1}">
      <dsp:nvSpPr>
        <dsp:cNvPr id="0" name=""/>
        <dsp:cNvSpPr/>
      </dsp:nvSpPr>
      <dsp:spPr>
        <a:xfrm>
          <a:off x="4806731" y="975953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Service Offerings</a:t>
          </a:r>
        </a:p>
      </dsp:txBody>
      <dsp:txXfrm>
        <a:off x="4828621" y="997843"/>
        <a:ext cx="1133179" cy="703589"/>
      </dsp:txXfrm>
    </dsp:sp>
    <dsp:sp modelId="{DF5A7085-AE0C-4C36-BF65-EF2A9B8584B2}">
      <dsp:nvSpPr>
        <dsp:cNvPr id="0" name=""/>
        <dsp:cNvSpPr/>
      </dsp:nvSpPr>
      <dsp:spPr>
        <a:xfrm>
          <a:off x="813" y="1941387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336FD-E675-41EE-B771-915F6A578755}">
      <dsp:nvSpPr>
        <dsp:cNvPr id="0" name=""/>
        <dsp:cNvSpPr/>
      </dsp:nvSpPr>
      <dsp:spPr>
        <a:xfrm>
          <a:off x="131586" y="2065622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Data Strategy</a:t>
          </a:r>
        </a:p>
      </dsp:txBody>
      <dsp:txXfrm>
        <a:off x="153476" y="2087512"/>
        <a:ext cx="1133179" cy="703589"/>
      </dsp:txXfrm>
    </dsp:sp>
    <dsp:sp modelId="{694F70DA-DC6F-41B4-AA05-1B6A5E84891D}">
      <dsp:nvSpPr>
        <dsp:cNvPr id="0" name=""/>
        <dsp:cNvSpPr/>
      </dsp:nvSpPr>
      <dsp:spPr>
        <a:xfrm>
          <a:off x="1439319" y="1941387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079F2-50E9-4C7C-8D53-4D7CC94E3789}">
      <dsp:nvSpPr>
        <dsp:cNvPr id="0" name=""/>
        <dsp:cNvSpPr/>
      </dsp:nvSpPr>
      <dsp:spPr>
        <a:xfrm>
          <a:off x="1570092" y="2065622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Data Engineering &amp; Governance</a:t>
          </a:r>
        </a:p>
      </dsp:txBody>
      <dsp:txXfrm>
        <a:off x="1591982" y="2087512"/>
        <a:ext cx="1133179" cy="703589"/>
      </dsp:txXfrm>
    </dsp:sp>
    <dsp:sp modelId="{C49A7337-1E07-4FF6-8BFD-1889A36BC9EB}">
      <dsp:nvSpPr>
        <dsp:cNvPr id="0" name=""/>
        <dsp:cNvSpPr/>
      </dsp:nvSpPr>
      <dsp:spPr>
        <a:xfrm>
          <a:off x="720066" y="3031055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06C06-CC4A-4BA5-A709-7AFB4E456661}">
      <dsp:nvSpPr>
        <dsp:cNvPr id="0" name=""/>
        <dsp:cNvSpPr/>
      </dsp:nvSpPr>
      <dsp:spPr>
        <a:xfrm>
          <a:off x="850839" y="3155290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Platform Migration (Data &amp; ETL)</a:t>
          </a:r>
        </a:p>
      </dsp:txBody>
      <dsp:txXfrm>
        <a:off x="872729" y="3177180"/>
        <a:ext cx="1133179" cy="703589"/>
      </dsp:txXfrm>
    </dsp:sp>
    <dsp:sp modelId="{C8235794-358C-4D5C-AA31-EEEF4624B09D}">
      <dsp:nvSpPr>
        <dsp:cNvPr id="0" name=""/>
        <dsp:cNvSpPr/>
      </dsp:nvSpPr>
      <dsp:spPr>
        <a:xfrm>
          <a:off x="2158572" y="3031055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544BC-F0AB-4DB6-B351-038605FDDC22}">
      <dsp:nvSpPr>
        <dsp:cNvPr id="0" name=""/>
        <dsp:cNvSpPr/>
      </dsp:nvSpPr>
      <dsp:spPr>
        <a:xfrm>
          <a:off x="2289345" y="3155290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Autonomous Data Lakehouse</a:t>
          </a:r>
        </a:p>
      </dsp:txBody>
      <dsp:txXfrm>
        <a:off x="2311235" y="3177180"/>
        <a:ext cx="1133179" cy="703589"/>
      </dsp:txXfrm>
    </dsp:sp>
    <dsp:sp modelId="{F3C7BA28-4FBA-41FD-9F78-0D1C6F89A09E}">
      <dsp:nvSpPr>
        <dsp:cNvPr id="0" name=""/>
        <dsp:cNvSpPr/>
      </dsp:nvSpPr>
      <dsp:spPr>
        <a:xfrm>
          <a:off x="4316331" y="1941387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A9FB1-9105-47E9-B5FC-980E57617F2E}">
      <dsp:nvSpPr>
        <dsp:cNvPr id="0" name=""/>
        <dsp:cNvSpPr/>
      </dsp:nvSpPr>
      <dsp:spPr>
        <a:xfrm>
          <a:off x="4447104" y="2065622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Data Analytics &amp; BI</a:t>
          </a:r>
        </a:p>
      </dsp:txBody>
      <dsp:txXfrm>
        <a:off x="4468994" y="2087512"/>
        <a:ext cx="1133179" cy="703589"/>
      </dsp:txXfrm>
    </dsp:sp>
    <dsp:sp modelId="{9F1E963A-434B-4016-9221-3EBA838F45F3}">
      <dsp:nvSpPr>
        <dsp:cNvPr id="0" name=""/>
        <dsp:cNvSpPr/>
      </dsp:nvSpPr>
      <dsp:spPr>
        <a:xfrm>
          <a:off x="3597078" y="3031055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A3E86-D103-47E2-B141-AE0BA3394803}">
      <dsp:nvSpPr>
        <dsp:cNvPr id="0" name=""/>
        <dsp:cNvSpPr/>
      </dsp:nvSpPr>
      <dsp:spPr>
        <a:xfrm>
          <a:off x="3727851" y="3155290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>
              <a:latin typeface="DM Sans" pitchFamily="2" charset="0"/>
            </a:rPr>
            <a:t>AI/BI Dashboards</a:t>
          </a:r>
          <a:endParaRPr lang="en-IN" sz="1200" b="1" kern="1200" dirty="0">
            <a:latin typeface="DM Sans" pitchFamily="2" charset="0"/>
          </a:endParaRPr>
        </a:p>
      </dsp:txBody>
      <dsp:txXfrm>
        <a:off x="3749741" y="3177180"/>
        <a:ext cx="1133179" cy="703589"/>
      </dsp:txXfrm>
    </dsp:sp>
    <dsp:sp modelId="{36605246-5BBC-49CD-B39E-FB2B5011750A}">
      <dsp:nvSpPr>
        <dsp:cNvPr id="0" name=""/>
        <dsp:cNvSpPr/>
      </dsp:nvSpPr>
      <dsp:spPr>
        <a:xfrm>
          <a:off x="5035584" y="3031055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61119-6379-4FC7-B6C7-A631E2240BB2}">
      <dsp:nvSpPr>
        <dsp:cNvPr id="0" name=""/>
        <dsp:cNvSpPr/>
      </dsp:nvSpPr>
      <dsp:spPr>
        <a:xfrm>
          <a:off x="5166357" y="3155290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>
              <a:latin typeface="DM Sans" pitchFamily="2" charset="0"/>
            </a:rPr>
            <a:t>BI Integration</a:t>
          </a:r>
          <a:endParaRPr lang="en-IN" sz="1200" b="1" kern="1200" dirty="0">
            <a:latin typeface="DM Sans" pitchFamily="2" charset="0"/>
          </a:endParaRPr>
        </a:p>
      </dsp:txBody>
      <dsp:txXfrm>
        <a:off x="5188247" y="3177180"/>
        <a:ext cx="1133179" cy="703589"/>
      </dsp:txXfrm>
    </dsp:sp>
    <dsp:sp modelId="{DC8822F4-D075-46F3-BB6C-BB8F8E08569C}">
      <dsp:nvSpPr>
        <dsp:cNvPr id="0" name=""/>
        <dsp:cNvSpPr/>
      </dsp:nvSpPr>
      <dsp:spPr>
        <a:xfrm>
          <a:off x="6474090" y="1941387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07354-AA8A-469B-8046-B1B7EEA33796}">
      <dsp:nvSpPr>
        <dsp:cNvPr id="0" name=""/>
        <dsp:cNvSpPr/>
      </dsp:nvSpPr>
      <dsp:spPr>
        <a:xfrm>
          <a:off x="6604863" y="2065622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Data Science, AI/ML</a:t>
          </a:r>
        </a:p>
      </dsp:txBody>
      <dsp:txXfrm>
        <a:off x="6626753" y="2087512"/>
        <a:ext cx="1133179" cy="703589"/>
      </dsp:txXfrm>
    </dsp:sp>
    <dsp:sp modelId="{A8117279-73CB-4ECC-90DF-4F900163043C}">
      <dsp:nvSpPr>
        <dsp:cNvPr id="0" name=""/>
        <dsp:cNvSpPr/>
      </dsp:nvSpPr>
      <dsp:spPr>
        <a:xfrm>
          <a:off x="6474090" y="3031055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96CEE-D79A-4CEC-9406-BBC90949686B}">
      <dsp:nvSpPr>
        <dsp:cNvPr id="0" name=""/>
        <dsp:cNvSpPr/>
      </dsp:nvSpPr>
      <dsp:spPr>
        <a:xfrm>
          <a:off x="6604863" y="3155290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ADEPT in Databricks</a:t>
          </a:r>
        </a:p>
      </dsp:txBody>
      <dsp:txXfrm>
        <a:off x="6626753" y="3177180"/>
        <a:ext cx="1133179" cy="703589"/>
      </dsp:txXfrm>
    </dsp:sp>
    <dsp:sp modelId="{9D2CA77C-F58B-4FC3-94A3-08C450C3C38F}">
      <dsp:nvSpPr>
        <dsp:cNvPr id="0" name=""/>
        <dsp:cNvSpPr/>
      </dsp:nvSpPr>
      <dsp:spPr>
        <a:xfrm>
          <a:off x="7912596" y="1941387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BC728-0F16-4734-8030-D826679E9ACB}">
      <dsp:nvSpPr>
        <dsp:cNvPr id="0" name=""/>
        <dsp:cNvSpPr/>
      </dsp:nvSpPr>
      <dsp:spPr>
        <a:xfrm>
          <a:off x="8043370" y="2065622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DM Sans" pitchFamily="2" charset="0"/>
            </a:rPr>
            <a:t>Operations</a:t>
          </a:r>
        </a:p>
      </dsp:txBody>
      <dsp:txXfrm>
        <a:off x="8065260" y="2087512"/>
        <a:ext cx="1133179" cy="703589"/>
      </dsp:txXfrm>
    </dsp:sp>
    <dsp:sp modelId="{315334EC-6D92-4639-8978-D8FF83844873}">
      <dsp:nvSpPr>
        <dsp:cNvPr id="0" name=""/>
        <dsp:cNvSpPr/>
      </dsp:nvSpPr>
      <dsp:spPr>
        <a:xfrm>
          <a:off x="7912596" y="3031055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26D20-375C-4C02-AD01-CEC46D2A6819}">
      <dsp:nvSpPr>
        <dsp:cNvPr id="0" name=""/>
        <dsp:cNvSpPr/>
      </dsp:nvSpPr>
      <dsp:spPr>
        <a:xfrm>
          <a:off x="8043370" y="3155290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>
              <a:latin typeface="DM Sans" pitchFamily="2" charset="0"/>
            </a:rPr>
            <a:t>Autonomous PlatformOps</a:t>
          </a:r>
          <a:endParaRPr lang="en-IN" sz="1200" b="1" kern="1200" dirty="0">
            <a:latin typeface="DM Sans" pitchFamily="2" charset="0"/>
          </a:endParaRPr>
        </a:p>
      </dsp:txBody>
      <dsp:txXfrm>
        <a:off x="8065260" y="3177180"/>
        <a:ext cx="1133179" cy="703589"/>
      </dsp:txXfrm>
    </dsp:sp>
    <dsp:sp modelId="{6D600D9E-1DEB-4C30-80EE-F6EF1DCCF0DE}">
      <dsp:nvSpPr>
        <dsp:cNvPr id="0" name=""/>
        <dsp:cNvSpPr/>
      </dsp:nvSpPr>
      <dsp:spPr>
        <a:xfrm>
          <a:off x="9351102" y="1941387"/>
          <a:ext cx="1176959" cy="747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4EA1-E7E6-4BD2-80AD-D3A59529C813}">
      <dsp:nvSpPr>
        <dsp:cNvPr id="0" name=""/>
        <dsp:cNvSpPr/>
      </dsp:nvSpPr>
      <dsp:spPr>
        <a:xfrm>
          <a:off x="9481876" y="2065622"/>
          <a:ext cx="1176959" cy="74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>
              <a:latin typeface="DM Sans" pitchFamily="2" charset="0"/>
            </a:rPr>
            <a:t>Managed Services</a:t>
          </a:r>
          <a:endParaRPr lang="en-IN" sz="1200" b="1" kern="1200" dirty="0">
            <a:latin typeface="DM Sans" pitchFamily="2" charset="0"/>
          </a:endParaRPr>
        </a:p>
      </dsp:txBody>
      <dsp:txXfrm>
        <a:off x="9503766" y="2087512"/>
        <a:ext cx="1133179" cy="70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A8219-F7DB-4AA1-B9D6-50936ECEBBA7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107D6-F495-4960-A728-99F62E0991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107D6-F495-4960-A728-99F62E09915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60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107D6-F495-4960-A728-99F62E09915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46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107D6-F495-4960-A728-99F62E09915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20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C3841-9DA1-1A87-5C4F-7711953B2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5006F-9D61-3334-A3C7-036D0AEDB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EEF3A-0B04-9628-303E-59FC18FD6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B4D5B-941D-12DF-DC02-34D2BFDFD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107D6-F495-4960-A728-99F62E09915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53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B407-18EF-8623-5234-A1E3B74F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E92D8-67E7-8917-0399-A571D84AD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743B5-672F-27C3-0684-64FFF5EFE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DC16-B29A-757A-54B6-AB2AFA40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2D077-336C-42CA-B7C7-E11FB9CE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6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mastechinfotrellis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mastechinfotrellis.com/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mastechinfotrellis.com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nfotrellis/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hyperlink" Target="https://twitter.com/infotrellis" TargetMode="Externa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mastechinfotrellis.com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nfotrellis/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hyperlink" Target="https://twitter.com/infotrellis" TargetMode="Externa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3231" y="930074"/>
            <a:ext cx="4629150" cy="46291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6" y="2394859"/>
            <a:ext cx="5540864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36" y="4372796"/>
            <a:ext cx="5540864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185FDFA-EC40-7A64-667F-973C863F2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5136" y="1629688"/>
            <a:ext cx="2624138" cy="701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Client logo</a:t>
            </a:r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02C8EB-855F-7FCA-074C-701CC8282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247" y="6049095"/>
            <a:ext cx="2173334" cy="504105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F97BFFD-26F9-A6E7-CEBA-61DF0A5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2457DE-D140-4331-A62E-E85BA3F7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5372289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B766024-DD9C-415C-864D-CC25BE9CCE14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DECCFC-48E7-BB16-6386-56BB01A74274}"/>
              </a:ext>
            </a:extLst>
          </p:cNvPr>
          <p:cNvSpPr/>
          <p:nvPr userDrawn="1"/>
        </p:nvSpPr>
        <p:spPr>
          <a:xfrm flipV="1">
            <a:off x="11288561" y="1873049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0A8DA-587A-FB3F-1B25-9F5664903B3E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effectLst/>
                <a:latin typeface="Calibri Light "/>
              </a:rPr>
              <a:t>© Copyright 2025 Mastech </a:t>
            </a:r>
            <a:r>
              <a:rPr lang="en-US" sz="800" dirty="0" err="1">
                <a:effectLst/>
                <a:latin typeface="Calibri Light "/>
              </a:rPr>
              <a:t>InfoTrellis</a:t>
            </a:r>
            <a:r>
              <a:rPr lang="en-US" sz="800" dirty="0">
                <a:effectLst/>
                <a:latin typeface="Calibri Light "/>
              </a:rPr>
              <a:t>. All rights reserved.</a:t>
            </a:r>
          </a:p>
        </p:txBody>
      </p:sp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C1C9E01D-4E94-2A4D-AD16-DB90A6EAC960}"/>
              </a:ext>
            </a:extLst>
          </p:cNvPr>
          <p:cNvSpPr txBox="1">
            <a:spLocks/>
          </p:cNvSpPr>
          <p:nvPr userDrawn="1"/>
        </p:nvSpPr>
        <p:spPr>
          <a:xfrm>
            <a:off x="5314950" y="6608787"/>
            <a:ext cx="1562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00">
                <a:solidFill>
                  <a:sysClr val="windowText" lastClr="000000"/>
                </a:solidFill>
                <a:effectLst/>
                <a:latin typeface="Calibri Light "/>
              </a:rPr>
              <a:t>www.mastechinfotrellis.com</a:t>
            </a:r>
          </a:p>
        </p:txBody>
      </p:sp>
    </p:spTree>
    <p:extLst>
      <p:ext uri="{BB962C8B-B14F-4D97-AF65-F5344CB8AC3E}">
        <p14:creationId xmlns:p14="http://schemas.microsoft.com/office/powerpoint/2010/main" val="111520761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3DF298-6B77-89B4-2B1B-CFFD507766A9}"/>
              </a:ext>
            </a:extLst>
          </p:cNvPr>
          <p:cNvGrpSpPr/>
          <p:nvPr userDrawn="1"/>
        </p:nvGrpSpPr>
        <p:grpSpPr>
          <a:xfrm>
            <a:off x="1844133" y="2458527"/>
            <a:ext cx="8527935" cy="1940946"/>
            <a:chOff x="1143944" y="2583805"/>
            <a:chExt cx="7427066" cy="16903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A3C78C-DF9A-C9A7-8689-B2A27E4EC58D}"/>
                </a:ext>
              </a:extLst>
            </p:cNvPr>
            <p:cNvGrpSpPr/>
            <p:nvPr/>
          </p:nvGrpSpPr>
          <p:grpSpPr>
            <a:xfrm>
              <a:off x="1143944" y="3341107"/>
              <a:ext cx="7427066" cy="176659"/>
              <a:chOff x="1143944" y="3341107"/>
              <a:chExt cx="7427066" cy="176659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93C4E19-3CF1-056E-7F7C-82A4919E0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434" y="3427661"/>
                <a:ext cx="7264533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190">
                <a:extLst>
                  <a:ext uri="{FF2B5EF4-FFF2-40B4-BE49-F238E27FC236}">
                    <a16:creationId xmlns:a16="http://schemas.microsoft.com/office/drawing/2014/main" id="{93606234-69E2-8105-3602-F9A644F60925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1" name="Freeform 190">
                <a:extLst>
                  <a:ext uri="{FF2B5EF4-FFF2-40B4-BE49-F238E27FC236}">
                    <a16:creationId xmlns:a16="http://schemas.microsoft.com/office/drawing/2014/main" id="{5C7B1966-32CB-AF5E-2473-A5BB39EFF2B3}"/>
                  </a:ext>
                </a:extLst>
              </p:cNvPr>
              <p:cNvSpPr/>
              <p:nvPr/>
            </p:nvSpPr>
            <p:spPr>
              <a:xfrm rot="16996800">
                <a:off x="8394385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D2FAF2-401B-213A-CCA0-821ED34E992F}"/>
                </a:ext>
              </a:extLst>
            </p:cNvPr>
            <p:cNvGrpSpPr/>
            <p:nvPr/>
          </p:nvGrpSpPr>
          <p:grpSpPr>
            <a:xfrm>
              <a:off x="3159339" y="2583805"/>
              <a:ext cx="1693481" cy="1690389"/>
              <a:chOff x="3159339" y="2583805"/>
              <a:chExt cx="1693481" cy="1690389"/>
            </a:xfrm>
          </p:grpSpPr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AFFD516F-0639-76E6-F1BC-589141D11F12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id="{279048F4-F012-988C-E8AC-FB3A31933341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8" name="Freeform 63">
                <a:extLst>
                  <a:ext uri="{FF2B5EF4-FFF2-40B4-BE49-F238E27FC236}">
                    <a16:creationId xmlns:a16="http://schemas.microsoft.com/office/drawing/2014/main" id="{5626E3D4-8458-0A1B-39B5-D06837AEC333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4361A5-A10B-00EB-A81C-ADF268E93EF4}"/>
                </a:ext>
              </a:extLst>
            </p:cNvPr>
            <p:cNvGrpSpPr/>
            <p:nvPr/>
          </p:nvGrpSpPr>
          <p:grpSpPr>
            <a:xfrm>
              <a:off x="4854712" y="2583879"/>
              <a:ext cx="1693518" cy="1690315"/>
              <a:chOff x="4854712" y="2583879"/>
              <a:chExt cx="1693518" cy="1690315"/>
            </a:xfrm>
          </p:grpSpPr>
          <p:sp>
            <p:nvSpPr>
              <p:cNvPr id="23" name="Freeform 89">
                <a:extLst>
                  <a:ext uri="{FF2B5EF4-FFF2-40B4-BE49-F238E27FC236}">
                    <a16:creationId xmlns:a16="http://schemas.microsoft.com/office/drawing/2014/main" id="{A6B61CDA-E1A8-4F30-C9CB-F1C3B85EC131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" name="Freeform 93">
                <a:extLst>
                  <a:ext uri="{FF2B5EF4-FFF2-40B4-BE49-F238E27FC236}">
                    <a16:creationId xmlns:a16="http://schemas.microsoft.com/office/drawing/2014/main" id="{5B4E191C-1B33-D046-A94A-FCF8BB6B8DEE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5" name="Freeform 96">
                <a:extLst>
                  <a:ext uri="{FF2B5EF4-FFF2-40B4-BE49-F238E27FC236}">
                    <a16:creationId xmlns:a16="http://schemas.microsoft.com/office/drawing/2014/main" id="{34FF50DD-AD6E-3686-2DE5-F930BFA94B24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A45313-1B56-1E0A-F70C-DD9A4CA37C3E}"/>
                </a:ext>
              </a:extLst>
            </p:cNvPr>
            <p:cNvGrpSpPr/>
            <p:nvPr/>
          </p:nvGrpSpPr>
          <p:grpSpPr>
            <a:xfrm>
              <a:off x="6548229" y="2583805"/>
              <a:ext cx="1693480" cy="1690389"/>
              <a:chOff x="6548229" y="2583805"/>
              <a:chExt cx="1693480" cy="1690389"/>
            </a:xfrm>
          </p:grpSpPr>
          <p:sp>
            <p:nvSpPr>
              <p:cNvPr id="20" name="Freeform 122">
                <a:extLst>
                  <a:ext uri="{FF2B5EF4-FFF2-40B4-BE49-F238E27FC236}">
                    <a16:creationId xmlns:a16="http://schemas.microsoft.com/office/drawing/2014/main" id="{072A24D5-5B6A-127F-DA68-7F9C160822E1}"/>
                  </a:ext>
                </a:extLst>
              </p:cNvPr>
              <p:cNvSpPr/>
              <p:nvPr/>
            </p:nvSpPr>
            <p:spPr>
              <a:xfrm>
                <a:off x="6548229" y="2583805"/>
                <a:ext cx="1693480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1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1" name="Freeform 124">
                <a:extLst>
                  <a:ext uri="{FF2B5EF4-FFF2-40B4-BE49-F238E27FC236}">
                    <a16:creationId xmlns:a16="http://schemas.microsoft.com/office/drawing/2014/main" id="{AE5F0176-5AB8-907E-7ACF-EFCF12336263}"/>
                  </a:ext>
                </a:extLst>
              </p:cNvPr>
              <p:cNvSpPr/>
              <p:nvPr/>
            </p:nvSpPr>
            <p:spPr>
              <a:xfrm>
                <a:off x="6599580" y="3446066"/>
                <a:ext cx="1590779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0" y="21600"/>
                    </a:lnTo>
                    <a:lnTo>
                      <a:pt x="18500" y="21312"/>
                    </a:lnTo>
                    <a:lnTo>
                      <a:pt x="19406" y="21312"/>
                    </a:lnTo>
                    <a:close/>
                    <a:moveTo>
                      <a:pt x="17596" y="21600"/>
                    </a:moveTo>
                    <a:lnTo>
                      <a:pt x="16690" y="21600"/>
                    </a:lnTo>
                    <a:lnTo>
                      <a:pt x="16690" y="21312"/>
                    </a:lnTo>
                    <a:lnTo>
                      <a:pt x="17596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3" y="21600"/>
                    </a:moveTo>
                    <a:lnTo>
                      <a:pt x="13066" y="21600"/>
                    </a:lnTo>
                    <a:lnTo>
                      <a:pt x="13066" y="21312"/>
                    </a:lnTo>
                    <a:lnTo>
                      <a:pt x="13973" y="21312"/>
                    </a:lnTo>
                    <a:close/>
                    <a:moveTo>
                      <a:pt x="12160" y="21600"/>
                    </a:moveTo>
                    <a:lnTo>
                      <a:pt x="11254" y="21600"/>
                    </a:lnTo>
                    <a:lnTo>
                      <a:pt x="11254" y="21312"/>
                    </a:lnTo>
                    <a:lnTo>
                      <a:pt x="12161" y="21312"/>
                    </a:lnTo>
                    <a:close/>
                    <a:moveTo>
                      <a:pt x="10349" y="21600"/>
                    </a:moveTo>
                    <a:lnTo>
                      <a:pt x="9443" y="21600"/>
                    </a:lnTo>
                    <a:lnTo>
                      <a:pt x="9443" y="21312"/>
                    </a:lnTo>
                    <a:lnTo>
                      <a:pt x="10349" y="21312"/>
                    </a:lnTo>
                    <a:close/>
                    <a:moveTo>
                      <a:pt x="8537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7" y="21312"/>
                    </a:lnTo>
                    <a:close/>
                    <a:moveTo>
                      <a:pt x="6725" y="21600"/>
                    </a:moveTo>
                    <a:lnTo>
                      <a:pt x="5819" y="21600"/>
                    </a:lnTo>
                    <a:lnTo>
                      <a:pt x="5819" y="21312"/>
                    </a:lnTo>
                    <a:lnTo>
                      <a:pt x="6725" y="21312"/>
                    </a:lnTo>
                    <a:close/>
                    <a:moveTo>
                      <a:pt x="4913" y="21600"/>
                    </a:moveTo>
                    <a:lnTo>
                      <a:pt x="4007" y="21600"/>
                    </a:lnTo>
                    <a:lnTo>
                      <a:pt x="4007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2" y="21484"/>
                      <a:pt x="667" y="21202"/>
                      <a:pt x="441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2" y="21284"/>
                    </a:lnTo>
                    <a:cubicBezTo>
                      <a:pt x="20588" y="21205"/>
                      <a:pt x="20852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8"/>
                      <a:pt x="20642" y="21482"/>
                      <a:pt x="20324" y="21570"/>
                    </a:cubicBezTo>
                    <a:close/>
                    <a:moveTo>
                      <a:pt x="16" y="19162"/>
                    </a:moveTo>
                    <a:cubicBezTo>
                      <a:pt x="5" y="19020"/>
                      <a:pt x="0" y="18878"/>
                      <a:pt x="0" y="18734"/>
                    </a:cubicBezTo>
                    <a:lnTo>
                      <a:pt x="0" y="17402"/>
                    </a:lnTo>
                    <a:lnTo>
                      <a:pt x="150" y="17402"/>
                    </a:lnTo>
                    <a:lnTo>
                      <a:pt x="150" y="18734"/>
                    </a:lnTo>
                    <a:cubicBezTo>
                      <a:pt x="150" y="18863"/>
                      <a:pt x="155" y="18991"/>
                      <a:pt x="165" y="19118"/>
                    </a:cubicBezTo>
                    <a:close/>
                    <a:moveTo>
                      <a:pt x="21584" y="19156"/>
                    </a:moveTo>
                    <a:lnTo>
                      <a:pt x="21434" y="19114"/>
                    </a:lnTo>
                    <a:cubicBezTo>
                      <a:pt x="21444" y="18987"/>
                      <a:pt x="21449" y="18859"/>
                      <a:pt x="21449" y="18731"/>
                    </a:cubicBezTo>
                    <a:lnTo>
                      <a:pt x="21449" y="17389"/>
                    </a:lnTo>
                    <a:lnTo>
                      <a:pt x="21599" y="17389"/>
                    </a:lnTo>
                    <a:lnTo>
                      <a:pt x="21599" y="18731"/>
                    </a:lnTo>
                    <a:cubicBezTo>
                      <a:pt x="21599" y="18873"/>
                      <a:pt x="21594" y="19014"/>
                      <a:pt x="21584" y="19155"/>
                    </a:cubicBezTo>
                    <a:close/>
                    <a:moveTo>
                      <a:pt x="150" y="15663"/>
                    </a:moveTo>
                    <a:lnTo>
                      <a:pt x="0" y="15663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7"/>
                    </a:moveTo>
                    <a:lnTo>
                      <a:pt x="21450" y="15657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4"/>
                    </a:moveTo>
                    <a:lnTo>
                      <a:pt x="0" y="12184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8"/>
                    </a:moveTo>
                    <a:lnTo>
                      <a:pt x="21450" y="12178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2"/>
                    </a:moveTo>
                    <a:lnTo>
                      <a:pt x="0" y="5222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6"/>
                    </a:moveTo>
                    <a:lnTo>
                      <a:pt x="21450" y="5216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3"/>
                    </a:moveTo>
                    <a:lnTo>
                      <a:pt x="0" y="1743"/>
                    </a:lnTo>
                    <a:lnTo>
                      <a:pt x="0" y="6"/>
                    </a:lnTo>
                    <a:lnTo>
                      <a:pt x="150" y="6"/>
                    </a:lnTo>
                    <a:close/>
                    <a:moveTo>
                      <a:pt x="21600" y="1738"/>
                    </a:moveTo>
                    <a:lnTo>
                      <a:pt x="21450" y="1738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2" name="Freeform 131">
                <a:extLst>
                  <a:ext uri="{FF2B5EF4-FFF2-40B4-BE49-F238E27FC236}">
                    <a16:creationId xmlns:a16="http://schemas.microsoft.com/office/drawing/2014/main" id="{87E4A46F-986F-5A83-7F06-EBBE92DBD38B}"/>
                  </a:ext>
                </a:extLst>
              </p:cNvPr>
              <p:cNvSpPr/>
              <p:nvPr/>
            </p:nvSpPr>
            <p:spPr>
              <a:xfrm>
                <a:off x="6735143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FE9364-D9DD-F545-B540-E00EF8C59864}"/>
                </a:ext>
              </a:extLst>
            </p:cNvPr>
            <p:cNvGrpSpPr/>
            <p:nvPr/>
          </p:nvGrpSpPr>
          <p:grpSpPr>
            <a:xfrm>
              <a:off x="1467715" y="2583952"/>
              <a:ext cx="1693518" cy="1690242"/>
              <a:chOff x="1467715" y="2583952"/>
              <a:chExt cx="1693518" cy="1690242"/>
            </a:xfrm>
          </p:grpSpPr>
          <p:sp>
            <p:nvSpPr>
              <p:cNvPr id="17" name="Freeform 155">
                <a:extLst>
                  <a:ext uri="{FF2B5EF4-FFF2-40B4-BE49-F238E27FC236}">
                    <a16:creationId xmlns:a16="http://schemas.microsoft.com/office/drawing/2014/main" id="{64693DC6-7EA3-1DF6-7114-5FA25074C272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Freeform 158">
                <a:extLst>
                  <a:ext uri="{FF2B5EF4-FFF2-40B4-BE49-F238E27FC236}">
                    <a16:creationId xmlns:a16="http://schemas.microsoft.com/office/drawing/2014/main" id="{4AF88290-9BA7-13AB-23D2-952490A6AEBA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9" name="Freeform 165">
                <a:extLst>
                  <a:ext uri="{FF2B5EF4-FFF2-40B4-BE49-F238E27FC236}">
                    <a16:creationId xmlns:a16="http://schemas.microsoft.com/office/drawing/2014/main" id="{8E6B8B42-4F7E-5B0F-C1E2-795672998290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DF3437A-8CAC-8A61-5EEC-50B8E398DA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8603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2FA9AE0-FADD-44F1-1C3B-7BAC54D70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81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2AB3B17-6017-662E-28AA-23E185BCFB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225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5FDD69D-4B16-6BE2-F0D3-BB4EE6DBFB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81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A55A3-6CC6-D37D-5CEF-68FB22933AF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86C541-90F6-B67C-E902-43F2FE31B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B189C4-84C3-D213-C710-4C249EC7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A7C55152-1C55-46FD-A110-8C8F94299F1D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314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ED678498-1AB4-CF91-2C30-FBABF3DE9DEB}"/>
              </a:ext>
            </a:extLst>
          </p:cNvPr>
          <p:cNvGrpSpPr/>
          <p:nvPr userDrawn="1"/>
        </p:nvGrpSpPr>
        <p:grpSpPr>
          <a:xfrm>
            <a:off x="853533" y="2458527"/>
            <a:ext cx="10484934" cy="1940946"/>
            <a:chOff x="1143944" y="2583805"/>
            <a:chExt cx="9131437" cy="16903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AE9963-8ABF-BFA7-8A31-BCBC0B95E3FA}"/>
                </a:ext>
              </a:extLst>
            </p:cNvPr>
            <p:cNvGrpSpPr/>
            <p:nvPr/>
          </p:nvGrpSpPr>
          <p:grpSpPr>
            <a:xfrm>
              <a:off x="1143944" y="3341107"/>
              <a:ext cx="9131437" cy="176659"/>
              <a:chOff x="1143944" y="3341107"/>
              <a:chExt cx="9131437" cy="17665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7DECF04-A936-9F44-B031-D7E415A09E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7434" y="3427661"/>
                <a:ext cx="886968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190">
                <a:extLst>
                  <a:ext uri="{FF2B5EF4-FFF2-40B4-BE49-F238E27FC236}">
                    <a16:creationId xmlns:a16="http://schemas.microsoft.com/office/drawing/2014/main" id="{35BDEC86-0851-BAF2-F784-583D4BBA3729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1" name="Freeform 190">
                <a:extLst>
                  <a:ext uri="{FF2B5EF4-FFF2-40B4-BE49-F238E27FC236}">
                    <a16:creationId xmlns:a16="http://schemas.microsoft.com/office/drawing/2014/main" id="{DEC27FCA-A62B-7A3A-F837-B7493487FBA5}"/>
                  </a:ext>
                </a:extLst>
              </p:cNvPr>
              <p:cNvSpPr/>
              <p:nvPr/>
            </p:nvSpPr>
            <p:spPr>
              <a:xfrm rot="16996800">
                <a:off x="10098756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0108A6-D326-B4D8-1CEF-429D0A2526E5}"/>
                </a:ext>
              </a:extLst>
            </p:cNvPr>
            <p:cNvGrpSpPr/>
            <p:nvPr/>
          </p:nvGrpSpPr>
          <p:grpSpPr>
            <a:xfrm>
              <a:off x="3159339" y="2583805"/>
              <a:ext cx="1693481" cy="1690389"/>
              <a:chOff x="3159339" y="2583805"/>
              <a:chExt cx="1693481" cy="1690389"/>
            </a:xfrm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EC89CF5E-336E-A53B-B763-0F29C31904AD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92A76145-2002-03A3-8BBE-E878F66F72F8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C75F9549-39B5-7B3F-B9CE-07AD2B06582C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1F557E-99E7-4B7C-9AAE-051DB533DFF3}"/>
                </a:ext>
              </a:extLst>
            </p:cNvPr>
            <p:cNvGrpSpPr/>
            <p:nvPr/>
          </p:nvGrpSpPr>
          <p:grpSpPr>
            <a:xfrm>
              <a:off x="4854712" y="2583879"/>
              <a:ext cx="1693518" cy="1690315"/>
              <a:chOff x="4854712" y="2583879"/>
              <a:chExt cx="1693518" cy="1690315"/>
            </a:xfrm>
          </p:grpSpPr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59BE40BE-FCC0-3E66-EA29-EC9403B1CCB5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B47494A8-E1D7-1044-3DF8-5E595EBF140C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:a16="http://schemas.microsoft.com/office/drawing/2014/main" id="{72E6FE95-8B01-7E18-CAA7-8D9B5068FBE8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7C68F7B-18B7-5501-A1C8-1BD671498A6B}"/>
                </a:ext>
              </a:extLst>
            </p:cNvPr>
            <p:cNvGrpSpPr/>
            <p:nvPr/>
          </p:nvGrpSpPr>
          <p:grpSpPr>
            <a:xfrm>
              <a:off x="6548229" y="2583805"/>
              <a:ext cx="1693480" cy="1690389"/>
              <a:chOff x="6548229" y="2583805"/>
              <a:chExt cx="1693480" cy="1690389"/>
            </a:xfrm>
          </p:grpSpPr>
          <p:sp>
            <p:nvSpPr>
              <p:cNvPr id="50" name="Freeform 122">
                <a:extLst>
                  <a:ext uri="{FF2B5EF4-FFF2-40B4-BE49-F238E27FC236}">
                    <a16:creationId xmlns:a16="http://schemas.microsoft.com/office/drawing/2014/main" id="{E0335214-4C5A-6D81-107F-70EBA31BC7D3}"/>
                  </a:ext>
                </a:extLst>
              </p:cNvPr>
              <p:cNvSpPr/>
              <p:nvPr/>
            </p:nvSpPr>
            <p:spPr>
              <a:xfrm>
                <a:off x="6548229" y="2583805"/>
                <a:ext cx="1693480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1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" name="Freeform 124">
                <a:extLst>
                  <a:ext uri="{FF2B5EF4-FFF2-40B4-BE49-F238E27FC236}">
                    <a16:creationId xmlns:a16="http://schemas.microsoft.com/office/drawing/2014/main" id="{A90070D3-ED14-443B-9F2C-D375795CC5EE}"/>
                  </a:ext>
                </a:extLst>
              </p:cNvPr>
              <p:cNvSpPr/>
              <p:nvPr/>
            </p:nvSpPr>
            <p:spPr>
              <a:xfrm>
                <a:off x="6599580" y="3446066"/>
                <a:ext cx="1590779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0" y="21600"/>
                    </a:lnTo>
                    <a:lnTo>
                      <a:pt x="18500" y="21312"/>
                    </a:lnTo>
                    <a:lnTo>
                      <a:pt x="19406" y="21312"/>
                    </a:lnTo>
                    <a:close/>
                    <a:moveTo>
                      <a:pt x="17596" y="21600"/>
                    </a:moveTo>
                    <a:lnTo>
                      <a:pt x="16690" y="21600"/>
                    </a:lnTo>
                    <a:lnTo>
                      <a:pt x="16690" y="21312"/>
                    </a:lnTo>
                    <a:lnTo>
                      <a:pt x="17596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3" y="21600"/>
                    </a:moveTo>
                    <a:lnTo>
                      <a:pt x="13066" y="21600"/>
                    </a:lnTo>
                    <a:lnTo>
                      <a:pt x="13066" y="21312"/>
                    </a:lnTo>
                    <a:lnTo>
                      <a:pt x="13973" y="21312"/>
                    </a:lnTo>
                    <a:close/>
                    <a:moveTo>
                      <a:pt x="12160" y="21600"/>
                    </a:moveTo>
                    <a:lnTo>
                      <a:pt x="11254" y="21600"/>
                    </a:lnTo>
                    <a:lnTo>
                      <a:pt x="11254" y="21312"/>
                    </a:lnTo>
                    <a:lnTo>
                      <a:pt x="12161" y="21312"/>
                    </a:lnTo>
                    <a:close/>
                    <a:moveTo>
                      <a:pt x="10349" y="21600"/>
                    </a:moveTo>
                    <a:lnTo>
                      <a:pt x="9443" y="21600"/>
                    </a:lnTo>
                    <a:lnTo>
                      <a:pt x="9443" y="21312"/>
                    </a:lnTo>
                    <a:lnTo>
                      <a:pt x="10349" y="21312"/>
                    </a:lnTo>
                    <a:close/>
                    <a:moveTo>
                      <a:pt x="8537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7" y="21312"/>
                    </a:lnTo>
                    <a:close/>
                    <a:moveTo>
                      <a:pt x="6725" y="21600"/>
                    </a:moveTo>
                    <a:lnTo>
                      <a:pt x="5819" y="21600"/>
                    </a:lnTo>
                    <a:lnTo>
                      <a:pt x="5819" y="21312"/>
                    </a:lnTo>
                    <a:lnTo>
                      <a:pt x="6725" y="21312"/>
                    </a:lnTo>
                    <a:close/>
                    <a:moveTo>
                      <a:pt x="4913" y="21600"/>
                    </a:moveTo>
                    <a:lnTo>
                      <a:pt x="4007" y="21600"/>
                    </a:lnTo>
                    <a:lnTo>
                      <a:pt x="4007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2" y="21484"/>
                      <a:pt x="667" y="21202"/>
                      <a:pt x="441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2" y="21284"/>
                    </a:lnTo>
                    <a:cubicBezTo>
                      <a:pt x="20588" y="21205"/>
                      <a:pt x="20852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8"/>
                      <a:pt x="20642" y="21482"/>
                      <a:pt x="20324" y="21570"/>
                    </a:cubicBezTo>
                    <a:close/>
                    <a:moveTo>
                      <a:pt x="16" y="19162"/>
                    </a:moveTo>
                    <a:cubicBezTo>
                      <a:pt x="5" y="19020"/>
                      <a:pt x="0" y="18878"/>
                      <a:pt x="0" y="18734"/>
                    </a:cubicBezTo>
                    <a:lnTo>
                      <a:pt x="0" y="17402"/>
                    </a:lnTo>
                    <a:lnTo>
                      <a:pt x="150" y="17402"/>
                    </a:lnTo>
                    <a:lnTo>
                      <a:pt x="150" y="18734"/>
                    </a:lnTo>
                    <a:cubicBezTo>
                      <a:pt x="150" y="18863"/>
                      <a:pt x="155" y="18991"/>
                      <a:pt x="165" y="19118"/>
                    </a:cubicBezTo>
                    <a:close/>
                    <a:moveTo>
                      <a:pt x="21584" y="19156"/>
                    </a:moveTo>
                    <a:lnTo>
                      <a:pt x="21434" y="19114"/>
                    </a:lnTo>
                    <a:cubicBezTo>
                      <a:pt x="21444" y="18987"/>
                      <a:pt x="21449" y="18859"/>
                      <a:pt x="21449" y="18731"/>
                    </a:cubicBezTo>
                    <a:lnTo>
                      <a:pt x="21449" y="17389"/>
                    </a:lnTo>
                    <a:lnTo>
                      <a:pt x="21599" y="17389"/>
                    </a:lnTo>
                    <a:lnTo>
                      <a:pt x="21599" y="18731"/>
                    </a:lnTo>
                    <a:cubicBezTo>
                      <a:pt x="21599" y="18873"/>
                      <a:pt x="21594" y="19014"/>
                      <a:pt x="21584" y="19155"/>
                    </a:cubicBezTo>
                    <a:close/>
                    <a:moveTo>
                      <a:pt x="150" y="15663"/>
                    </a:moveTo>
                    <a:lnTo>
                      <a:pt x="0" y="15663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7"/>
                    </a:moveTo>
                    <a:lnTo>
                      <a:pt x="21450" y="15657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4"/>
                    </a:moveTo>
                    <a:lnTo>
                      <a:pt x="0" y="12184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8"/>
                    </a:moveTo>
                    <a:lnTo>
                      <a:pt x="21450" y="12178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2"/>
                    </a:moveTo>
                    <a:lnTo>
                      <a:pt x="0" y="5222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6"/>
                    </a:moveTo>
                    <a:lnTo>
                      <a:pt x="21450" y="5216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3"/>
                    </a:moveTo>
                    <a:lnTo>
                      <a:pt x="0" y="1743"/>
                    </a:lnTo>
                    <a:lnTo>
                      <a:pt x="0" y="6"/>
                    </a:lnTo>
                    <a:lnTo>
                      <a:pt x="150" y="6"/>
                    </a:lnTo>
                    <a:close/>
                    <a:moveTo>
                      <a:pt x="21600" y="1738"/>
                    </a:moveTo>
                    <a:lnTo>
                      <a:pt x="21450" y="1738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2" name="Freeform 131">
                <a:extLst>
                  <a:ext uri="{FF2B5EF4-FFF2-40B4-BE49-F238E27FC236}">
                    <a16:creationId xmlns:a16="http://schemas.microsoft.com/office/drawing/2014/main" id="{61D43763-EFEB-440D-1CC4-2D10F01F06E9}"/>
                  </a:ext>
                </a:extLst>
              </p:cNvPr>
              <p:cNvSpPr/>
              <p:nvPr/>
            </p:nvSpPr>
            <p:spPr>
              <a:xfrm>
                <a:off x="6735143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4847ADF-8E1A-761F-AC76-77BB8B5ADEAE}"/>
                </a:ext>
              </a:extLst>
            </p:cNvPr>
            <p:cNvGrpSpPr/>
            <p:nvPr/>
          </p:nvGrpSpPr>
          <p:grpSpPr>
            <a:xfrm>
              <a:off x="1467715" y="2583952"/>
              <a:ext cx="1693518" cy="1690242"/>
              <a:chOff x="1467715" y="2583952"/>
              <a:chExt cx="1693518" cy="1690242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57255A90-D402-E7A9-6FAC-E660384FD9FD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Freeform 158">
                <a:extLst>
                  <a:ext uri="{FF2B5EF4-FFF2-40B4-BE49-F238E27FC236}">
                    <a16:creationId xmlns:a16="http://schemas.microsoft.com/office/drawing/2014/main" id="{F99D3F8D-25DD-F547-203D-296A2E596083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Freeform 165">
                <a:extLst>
                  <a:ext uri="{FF2B5EF4-FFF2-40B4-BE49-F238E27FC236}">
                    <a16:creationId xmlns:a16="http://schemas.microsoft.com/office/drawing/2014/main" id="{5288008C-8D52-3FD1-4D28-ADE8B074A2C8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23C29B-2F79-A401-0D8C-AE08E7231C2C}"/>
                </a:ext>
              </a:extLst>
            </p:cNvPr>
            <p:cNvGrpSpPr/>
            <p:nvPr/>
          </p:nvGrpSpPr>
          <p:grpSpPr>
            <a:xfrm>
              <a:off x="8237054" y="2583879"/>
              <a:ext cx="1693518" cy="1690315"/>
              <a:chOff x="8237054" y="2583879"/>
              <a:chExt cx="1693518" cy="1690315"/>
            </a:xfrm>
          </p:grpSpPr>
          <p:sp>
            <p:nvSpPr>
              <p:cNvPr id="44" name="Freeform 89">
                <a:extLst>
                  <a:ext uri="{FF2B5EF4-FFF2-40B4-BE49-F238E27FC236}">
                    <a16:creationId xmlns:a16="http://schemas.microsoft.com/office/drawing/2014/main" id="{F5C5C960-D856-FA33-950B-37C65F90854E}"/>
                  </a:ext>
                </a:extLst>
              </p:cNvPr>
              <p:cNvSpPr/>
              <p:nvPr/>
            </p:nvSpPr>
            <p:spPr>
              <a:xfrm>
                <a:off x="8237054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Freeform 93">
                <a:extLst>
                  <a:ext uri="{FF2B5EF4-FFF2-40B4-BE49-F238E27FC236}">
                    <a16:creationId xmlns:a16="http://schemas.microsoft.com/office/drawing/2014/main" id="{5AFA6CDC-7F50-8148-80AA-D770F936F627}"/>
                  </a:ext>
                </a:extLst>
              </p:cNvPr>
              <p:cNvSpPr/>
              <p:nvPr/>
            </p:nvSpPr>
            <p:spPr>
              <a:xfrm>
                <a:off x="8272709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Freeform 96">
                <a:extLst>
                  <a:ext uri="{FF2B5EF4-FFF2-40B4-BE49-F238E27FC236}">
                    <a16:creationId xmlns:a16="http://schemas.microsoft.com/office/drawing/2014/main" id="{BADF8BAF-D986-69FC-D743-60886B6AD720}"/>
                  </a:ext>
                </a:extLst>
              </p:cNvPr>
              <p:cNvSpPr/>
              <p:nvPr/>
            </p:nvSpPr>
            <p:spPr>
              <a:xfrm>
                <a:off x="8424005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8003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C8B75BA-9D62-093F-082A-BC394FC92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01D1BBD-1D4E-BE86-9277-CB9B481D88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8625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64DAD1C-F6C9-2AD1-A9F2-873E025D61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75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C2CA9DD-021E-B798-8222-36E50C0C47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4807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0F83E-12C8-16A2-9FF7-68907083E5BC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2C87A-3B76-D7C0-C6A7-E9B109C8F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B92CE3-D194-38AC-9151-C50ECDE42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1B8EFF0-1460-45E1-A7BE-AC0274BE9D08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070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1282C05-8DC2-3EC6-B7DE-CC5F43059DCB}"/>
              </a:ext>
            </a:extLst>
          </p:cNvPr>
          <p:cNvGrpSpPr/>
          <p:nvPr userDrawn="1"/>
        </p:nvGrpSpPr>
        <p:grpSpPr>
          <a:xfrm>
            <a:off x="427455" y="2545165"/>
            <a:ext cx="11337089" cy="1766083"/>
            <a:chOff x="304799" y="2545165"/>
            <a:chExt cx="11337089" cy="176608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ECF04-A936-9F44-B031-D7E415A09E9D}"/>
                </a:ext>
              </a:extLst>
            </p:cNvPr>
            <p:cNvCxnSpPr>
              <a:cxnSpLocks/>
            </p:cNvCxnSpPr>
            <p:nvPr/>
          </p:nvCxnSpPr>
          <p:spPr>
            <a:xfrm>
              <a:off x="423265" y="3427603"/>
              <a:ext cx="1116389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35BDEC86-0851-BAF2-F784-583D4BBA3729}"/>
                </a:ext>
              </a:extLst>
            </p:cNvPr>
            <p:cNvSpPr/>
            <p:nvPr/>
          </p:nvSpPr>
          <p:spPr>
            <a:xfrm rot="16996800">
              <a:off x="304763" y="3337291"/>
              <a:ext cx="184404" cy="184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190">
              <a:extLst>
                <a:ext uri="{FF2B5EF4-FFF2-40B4-BE49-F238E27FC236}">
                  <a16:creationId xmlns:a16="http://schemas.microsoft.com/office/drawing/2014/main" id="{DEC27FCA-A62B-7A3A-F837-B7493487FBA5}"/>
                </a:ext>
              </a:extLst>
            </p:cNvPr>
            <p:cNvSpPr/>
            <p:nvPr/>
          </p:nvSpPr>
          <p:spPr>
            <a:xfrm rot="16996800">
              <a:off x="11457520" y="3337291"/>
              <a:ext cx="184404" cy="184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EC89CF5E-336E-A53B-B763-0F29C31904AD}"/>
                </a:ext>
              </a:extLst>
            </p:cNvPr>
            <p:cNvSpPr/>
            <p:nvPr/>
          </p:nvSpPr>
          <p:spPr>
            <a:xfrm>
              <a:off x="2408550" y="2546752"/>
              <a:ext cx="1767723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0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2A76145-2002-03A3-8BBE-E878F66F72F8}"/>
                </a:ext>
              </a:extLst>
            </p:cNvPr>
            <p:cNvSpPr/>
            <p:nvPr/>
          </p:nvSpPr>
          <p:spPr>
            <a:xfrm>
              <a:off x="2462171" y="3446815"/>
              <a:ext cx="1660480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2" y="21600"/>
                  </a:lnTo>
                  <a:lnTo>
                    <a:pt x="18502" y="21312"/>
                  </a:lnTo>
                  <a:lnTo>
                    <a:pt x="19408" y="21312"/>
                  </a:lnTo>
                  <a:close/>
                  <a:moveTo>
                    <a:pt x="17597" y="21600"/>
                  </a:moveTo>
                  <a:lnTo>
                    <a:pt x="16691" y="21600"/>
                  </a:lnTo>
                  <a:lnTo>
                    <a:pt x="16691" y="21312"/>
                  </a:lnTo>
                  <a:lnTo>
                    <a:pt x="17599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2" y="21600"/>
                  </a:moveTo>
                  <a:lnTo>
                    <a:pt x="13067" y="21600"/>
                  </a:lnTo>
                  <a:lnTo>
                    <a:pt x="13067" y="21312"/>
                  </a:lnTo>
                  <a:lnTo>
                    <a:pt x="13972" y="21312"/>
                  </a:lnTo>
                  <a:close/>
                  <a:moveTo>
                    <a:pt x="12161" y="21600"/>
                  </a:moveTo>
                  <a:lnTo>
                    <a:pt x="11255" y="21600"/>
                  </a:lnTo>
                  <a:lnTo>
                    <a:pt x="11255" y="21312"/>
                  </a:lnTo>
                  <a:lnTo>
                    <a:pt x="12159" y="21312"/>
                  </a:lnTo>
                  <a:close/>
                  <a:moveTo>
                    <a:pt x="10349" y="21600"/>
                  </a:moveTo>
                  <a:lnTo>
                    <a:pt x="9442" y="21600"/>
                  </a:lnTo>
                  <a:lnTo>
                    <a:pt x="9442" y="21312"/>
                  </a:lnTo>
                  <a:lnTo>
                    <a:pt x="10349" y="21312"/>
                  </a:lnTo>
                  <a:close/>
                  <a:moveTo>
                    <a:pt x="8536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6" y="21312"/>
                  </a:lnTo>
                  <a:close/>
                  <a:moveTo>
                    <a:pt x="6725" y="21600"/>
                  </a:moveTo>
                  <a:lnTo>
                    <a:pt x="5820" y="21600"/>
                  </a:lnTo>
                  <a:lnTo>
                    <a:pt x="5820" y="21312"/>
                  </a:lnTo>
                  <a:lnTo>
                    <a:pt x="6726" y="21312"/>
                  </a:lnTo>
                  <a:close/>
                  <a:moveTo>
                    <a:pt x="4913" y="21600"/>
                  </a:moveTo>
                  <a:lnTo>
                    <a:pt x="4006" y="21600"/>
                  </a:lnTo>
                  <a:lnTo>
                    <a:pt x="4006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1" y="21484"/>
                    <a:pt x="667" y="21202"/>
                    <a:pt x="440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3" y="21284"/>
                  </a:lnTo>
                  <a:cubicBezTo>
                    <a:pt x="20588" y="21204"/>
                    <a:pt x="20853" y="20949"/>
                    <a:pt x="21056" y="20556"/>
                  </a:cubicBezTo>
                  <a:lnTo>
                    <a:pt x="21162" y="20760"/>
                  </a:lnTo>
                  <a:cubicBezTo>
                    <a:pt x="20936" y="21197"/>
                    <a:pt x="20642" y="21482"/>
                    <a:pt x="20324" y="21570"/>
                  </a:cubicBezTo>
                  <a:close/>
                  <a:moveTo>
                    <a:pt x="16" y="19161"/>
                  </a:moveTo>
                  <a:cubicBezTo>
                    <a:pt x="5" y="19019"/>
                    <a:pt x="0" y="18877"/>
                    <a:pt x="0" y="18733"/>
                  </a:cubicBezTo>
                  <a:lnTo>
                    <a:pt x="0" y="17401"/>
                  </a:lnTo>
                  <a:lnTo>
                    <a:pt x="150" y="17401"/>
                  </a:lnTo>
                  <a:lnTo>
                    <a:pt x="150" y="18733"/>
                  </a:lnTo>
                  <a:cubicBezTo>
                    <a:pt x="150" y="18862"/>
                    <a:pt x="155" y="18990"/>
                    <a:pt x="165" y="19117"/>
                  </a:cubicBezTo>
                  <a:close/>
                  <a:moveTo>
                    <a:pt x="21584" y="19155"/>
                  </a:moveTo>
                  <a:lnTo>
                    <a:pt x="21434" y="19113"/>
                  </a:lnTo>
                  <a:cubicBezTo>
                    <a:pt x="21444" y="18986"/>
                    <a:pt x="21449" y="18858"/>
                    <a:pt x="21449" y="18730"/>
                  </a:cubicBezTo>
                  <a:lnTo>
                    <a:pt x="21449" y="17388"/>
                  </a:lnTo>
                  <a:lnTo>
                    <a:pt x="21599" y="17388"/>
                  </a:lnTo>
                  <a:lnTo>
                    <a:pt x="21599" y="18730"/>
                  </a:lnTo>
                  <a:cubicBezTo>
                    <a:pt x="21599" y="18872"/>
                    <a:pt x="21595" y="19014"/>
                    <a:pt x="21584" y="19155"/>
                  </a:cubicBezTo>
                  <a:close/>
                  <a:moveTo>
                    <a:pt x="150" y="15662"/>
                  </a:moveTo>
                  <a:lnTo>
                    <a:pt x="0" y="15662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6"/>
                  </a:moveTo>
                  <a:lnTo>
                    <a:pt x="21450" y="15656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3"/>
                  </a:moveTo>
                  <a:lnTo>
                    <a:pt x="0" y="12183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7"/>
                  </a:moveTo>
                  <a:lnTo>
                    <a:pt x="21450" y="12177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4"/>
                  </a:moveTo>
                  <a:lnTo>
                    <a:pt x="0" y="5224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8"/>
                  </a:moveTo>
                  <a:lnTo>
                    <a:pt x="21450" y="5218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5"/>
                  </a:moveTo>
                  <a:lnTo>
                    <a:pt x="0" y="1745"/>
                  </a:lnTo>
                  <a:lnTo>
                    <a:pt x="0" y="5"/>
                  </a:lnTo>
                  <a:lnTo>
                    <a:pt x="150" y="5"/>
                  </a:lnTo>
                  <a:close/>
                  <a:moveTo>
                    <a:pt x="21600" y="1739"/>
                  </a:moveTo>
                  <a:lnTo>
                    <a:pt x="21450" y="1739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C75F9549-39B5-7B3F-B9CE-07AD2B06582C}"/>
                </a:ext>
              </a:extLst>
            </p:cNvPr>
            <p:cNvSpPr/>
            <p:nvPr/>
          </p:nvSpPr>
          <p:spPr>
            <a:xfrm>
              <a:off x="2534783" y="2648273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reeform 89">
              <a:extLst>
                <a:ext uri="{FF2B5EF4-FFF2-40B4-BE49-F238E27FC236}">
                  <a16:creationId xmlns:a16="http://schemas.microsoft.com/office/drawing/2014/main" id="{59BE40BE-FCC0-3E66-EA29-EC9403B1CCB5}"/>
                </a:ext>
              </a:extLst>
            </p:cNvPr>
            <p:cNvSpPr/>
            <p:nvPr/>
          </p:nvSpPr>
          <p:spPr>
            <a:xfrm>
              <a:off x="4178248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B47494A8-E1D7-1044-3DF8-5E595EBF140C}"/>
                </a:ext>
              </a:extLst>
            </p:cNvPr>
            <p:cNvSpPr/>
            <p:nvPr/>
          </p:nvSpPr>
          <p:spPr>
            <a:xfrm>
              <a:off x="4215466" y="2546829"/>
              <a:ext cx="1660634" cy="8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72E6FE95-8B01-7E18-CAA7-8D9B5068FBE8}"/>
                </a:ext>
              </a:extLst>
            </p:cNvPr>
            <p:cNvSpPr/>
            <p:nvPr/>
          </p:nvSpPr>
          <p:spPr>
            <a:xfrm>
              <a:off x="4304519" y="2632933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122">
              <a:extLst>
                <a:ext uri="{FF2B5EF4-FFF2-40B4-BE49-F238E27FC236}">
                  <a16:creationId xmlns:a16="http://schemas.microsoft.com/office/drawing/2014/main" id="{E0335214-4C5A-6D81-107F-70EBA31BC7D3}"/>
                </a:ext>
              </a:extLst>
            </p:cNvPr>
            <p:cNvSpPr/>
            <p:nvPr/>
          </p:nvSpPr>
          <p:spPr>
            <a:xfrm>
              <a:off x="5946008" y="2546752"/>
              <a:ext cx="1767722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A90070D3-ED14-443B-9F2C-D375795CC5EE}"/>
                </a:ext>
              </a:extLst>
            </p:cNvPr>
            <p:cNvSpPr/>
            <p:nvPr/>
          </p:nvSpPr>
          <p:spPr>
            <a:xfrm>
              <a:off x="5999610" y="3446815"/>
              <a:ext cx="1660519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61D43763-EFEB-440D-1CC4-2D10F01F06E9}"/>
                </a:ext>
              </a:extLst>
            </p:cNvPr>
            <p:cNvSpPr/>
            <p:nvPr/>
          </p:nvSpPr>
          <p:spPr>
            <a:xfrm>
              <a:off x="6072241" y="2648274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Freeform 155">
              <a:extLst>
                <a:ext uri="{FF2B5EF4-FFF2-40B4-BE49-F238E27FC236}">
                  <a16:creationId xmlns:a16="http://schemas.microsoft.com/office/drawing/2014/main" id="{57255A90-D402-E7A9-6FAC-E660384FD9FD}"/>
                </a:ext>
              </a:extLst>
            </p:cNvPr>
            <p:cNvSpPr/>
            <p:nvPr/>
          </p:nvSpPr>
          <p:spPr>
            <a:xfrm>
              <a:off x="642765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F99D3F8D-25DD-F547-203D-296A2E596083}"/>
                </a:ext>
              </a:extLst>
            </p:cNvPr>
            <p:cNvSpPr/>
            <p:nvPr/>
          </p:nvSpPr>
          <p:spPr>
            <a:xfrm>
              <a:off x="686353" y="2546905"/>
              <a:ext cx="1660634" cy="8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4"/>
                  </a:lnTo>
                  <a:lnTo>
                    <a:pt x="21599" y="19854"/>
                  </a:lnTo>
                  <a:close/>
                  <a:moveTo>
                    <a:pt x="150" y="18120"/>
                  </a:moveTo>
                  <a:lnTo>
                    <a:pt x="0" y="18120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1"/>
                  </a:moveTo>
                  <a:lnTo>
                    <a:pt x="0" y="14641"/>
                  </a:lnTo>
                  <a:lnTo>
                    <a:pt x="0" y="12901"/>
                  </a:lnTo>
                  <a:lnTo>
                    <a:pt x="150" y="12901"/>
                  </a:lnTo>
                  <a:close/>
                  <a:moveTo>
                    <a:pt x="21599" y="14635"/>
                  </a:moveTo>
                  <a:lnTo>
                    <a:pt x="21449" y="14635"/>
                  </a:lnTo>
                  <a:lnTo>
                    <a:pt x="21449" y="12895"/>
                  </a:lnTo>
                  <a:lnTo>
                    <a:pt x="21599" y="12895"/>
                  </a:lnTo>
                  <a:close/>
                  <a:moveTo>
                    <a:pt x="150" y="11159"/>
                  </a:moveTo>
                  <a:lnTo>
                    <a:pt x="0" y="11159"/>
                  </a:lnTo>
                  <a:lnTo>
                    <a:pt x="0" y="9421"/>
                  </a:lnTo>
                  <a:lnTo>
                    <a:pt x="150" y="9421"/>
                  </a:lnTo>
                  <a:close/>
                  <a:moveTo>
                    <a:pt x="21599" y="11159"/>
                  </a:moveTo>
                  <a:lnTo>
                    <a:pt x="21449" y="11159"/>
                  </a:lnTo>
                  <a:lnTo>
                    <a:pt x="21449" y="9416"/>
                  </a:lnTo>
                  <a:lnTo>
                    <a:pt x="21599" y="9416"/>
                  </a:lnTo>
                  <a:close/>
                  <a:moveTo>
                    <a:pt x="150" y="7681"/>
                  </a:moveTo>
                  <a:lnTo>
                    <a:pt x="0" y="7681"/>
                  </a:lnTo>
                  <a:lnTo>
                    <a:pt x="0" y="5941"/>
                  </a:lnTo>
                  <a:lnTo>
                    <a:pt x="150" y="5941"/>
                  </a:lnTo>
                  <a:close/>
                  <a:moveTo>
                    <a:pt x="21599" y="7675"/>
                  </a:moveTo>
                  <a:lnTo>
                    <a:pt x="21449" y="7675"/>
                  </a:lnTo>
                  <a:lnTo>
                    <a:pt x="21449" y="5935"/>
                  </a:lnTo>
                  <a:lnTo>
                    <a:pt x="21599" y="5935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9"/>
                    <a:pt x="5" y="2578"/>
                    <a:pt x="16" y="2439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6"/>
                  </a:moveTo>
                  <a:lnTo>
                    <a:pt x="21449" y="4196"/>
                  </a:lnTo>
                  <a:lnTo>
                    <a:pt x="21449" y="2863"/>
                  </a:lnTo>
                  <a:cubicBezTo>
                    <a:pt x="21449" y="2735"/>
                    <a:pt x="21444" y="2607"/>
                    <a:pt x="21434" y="2480"/>
                  </a:cubicBezTo>
                  <a:lnTo>
                    <a:pt x="21584" y="2437"/>
                  </a:lnTo>
                  <a:cubicBezTo>
                    <a:pt x="21594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5" y="398"/>
                    <a:pt x="958" y="114"/>
                    <a:pt x="1276" y="26"/>
                  </a:cubicBezTo>
                  <a:lnTo>
                    <a:pt x="1298" y="313"/>
                  </a:lnTo>
                  <a:cubicBezTo>
                    <a:pt x="1012" y="392"/>
                    <a:pt x="748" y="646"/>
                    <a:pt x="544" y="1038"/>
                  </a:cubicBezTo>
                  <a:close/>
                  <a:moveTo>
                    <a:pt x="21053" y="1038"/>
                  </a:moveTo>
                  <a:cubicBezTo>
                    <a:pt x="20849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6" y="288"/>
                  </a:lnTo>
                  <a:lnTo>
                    <a:pt x="16686" y="0"/>
                  </a:lnTo>
                  <a:lnTo>
                    <a:pt x="17592" y="0"/>
                  </a:lnTo>
                  <a:close/>
                  <a:moveTo>
                    <a:pt x="15782" y="288"/>
                  </a:moveTo>
                  <a:lnTo>
                    <a:pt x="14874" y="288"/>
                  </a:lnTo>
                  <a:lnTo>
                    <a:pt x="14874" y="0"/>
                  </a:lnTo>
                  <a:lnTo>
                    <a:pt x="15780" y="0"/>
                  </a:lnTo>
                  <a:close/>
                  <a:moveTo>
                    <a:pt x="13970" y="288"/>
                  </a:moveTo>
                  <a:lnTo>
                    <a:pt x="13062" y="288"/>
                  </a:lnTo>
                  <a:lnTo>
                    <a:pt x="13062" y="0"/>
                  </a:lnTo>
                  <a:lnTo>
                    <a:pt x="13968" y="0"/>
                  </a:lnTo>
                  <a:close/>
                  <a:moveTo>
                    <a:pt x="12158" y="288"/>
                  </a:moveTo>
                  <a:lnTo>
                    <a:pt x="11250" y="288"/>
                  </a:lnTo>
                  <a:lnTo>
                    <a:pt x="11250" y="0"/>
                  </a:lnTo>
                  <a:lnTo>
                    <a:pt x="12156" y="0"/>
                  </a:lnTo>
                  <a:close/>
                  <a:moveTo>
                    <a:pt x="10347" y="288"/>
                  </a:moveTo>
                  <a:lnTo>
                    <a:pt x="9439" y="288"/>
                  </a:lnTo>
                  <a:lnTo>
                    <a:pt x="9439" y="0"/>
                  </a:lnTo>
                  <a:lnTo>
                    <a:pt x="10345" y="0"/>
                  </a:lnTo>
                  <a:close/>
                  <a:moveTo>
                    <a:pt x="8535" y="288"/>
                  </a:moveTo>
                  <a:lnTo>
                    <a:pt x="7627" y="288"/>
                  </a:lnTo>
                  <a:lnTo>
                    <a:pt x="7627" y="0"/>
                  </a:lnTo>
                  <a:lnTo>
                    <a:pt x="8533" y="0"/>
                  </a:lnTo>
                  <a:close/>
                  <a:moveTo>
                    <a:pt x="6723" y="288"/>
                  </a:moveTo>
                  <a:lnTo>
                    <a:pt x="5815" y="288"/>
                  </a:lnTo>
                  <a:lnTo>
                    <a:pt x="5815" y="0"/>
                  </a:lnTo>
                  <a:lnTo>
                    <a:pt x="6721" y="0"/>
                  </a:lnTo>
                  <a:close/>
                  <a:moveTo>
                    <a:pt x="4911" y="288"/>
                  </a:moveTo>
                  <a:lnTo>
                    <a:pt x="4004" y="288"/>
                  </a:lnTo>
                  <a:lnTo>
                    <a:pt x="4004" y="0"/>
                  </a:lnTo>
                  <a:lnTo>
                    <a:pt x="4912" y="0"/>
                  </a:lnTo>
                  <a:close/>
                  <a:moveTo>
                    <a:pt x="3100" y="288"/>
                  </a:moveTo>
                  <a:lnTo>
                    <a:pt x="2191" y="288"/>
                  </a:lnTo>
                  <a:lnTo>
                    <a:pt x="2191" y="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288008C-8D52-3FD1-4D28-ADE8B074A2C8}"/>
                </a:ext>
              </a:extLst>
            </p:cNvPr>
            <p:cNvSpPr/>
            <p:nvPr/>
          </p:nvSpPr>
          <p:spPr>
            <a:xfrm>
              <a:off x="769036" y="2648274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F5C5C960-D856-FA33-950B-37C65F90854E}"/>
                </a:ext>
              </a:extLst>
            </p:cNvPr>
            <p:cNvSpPr/>
            <p:nvPr/>
          </p:nvSpPr>
          <p:spPr>
            <a:xfrm>
              <a:off x="7708871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Freeform 93">
              <a:extLst>
                <a:ext uri="{FF2B5EF4-FFF2-40B4-BE49-F238E27FC236}">
                  <a16:creationId xmlns:a16="http://schemas.microsoft.com/office/drawing/2014/main" id="{5AFA6CDC-7F50-8148-80AA-D770F936F627}"/>
                </a:ext>
              </a:extLst>
            </p:cNvPr>
            <p:cNvSpPr/>
            <p:nvPr/>
          </p:nvSpPr>
          <p:spPr>
            <a:xfrm>
              <a:off x="7746089" y="2546829"/>
              <a:ext cx="1660634" cy="8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id="{BADF8BAF-D986-69FC-D743-60886B6AD720}"/>
                </a:ext>
              </a:extLst>
            </p:cNvPr>
            <p:cNvSpPr/>
            <p:nvPr/>
          </p:nvSpPr>
          <p:spPr>
            <a:xfrm>
              <a:off x="7835142" y="2632933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Freeform 122">
              <a:extLst>
                <a:ext uri="{FF2B5EF4-FFF2-40B4-BE49-F238E27FC236}">
                  <a16:creationId xmlns:a16="http://schemas.microsoft.com/office/drawing/2014/main" id="{671F813B-3064-88AE-39ED-5075666737CF}"/>
                </a:ext>
              </a:extLst>
            </p:cNvPr>
            <p:cNvSpPr/>
            <p:nvPr/>
          </p:nvSpPr>
          <p:spPr>
            <a:xfrm>
              <a:off x="9476322" y="2545165"/>
              <a:ext cx="1767722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EF46653A-B3CC-79DA-73C7-336CD570F9EE}"/>
                </a:ext>
              </a:extLst>
            </p:cNvPr>
            <p:cNvSpPr/>
            <p:nvPr/>
          </p:nvSpPr>
          <p:spPr>
            <a:xfrm>
              <a:off x="9529924" y="3442053"/>
              <a:ext cx="1660519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31">
              <a:extLst>
                <a:ext uri="{FF2B5EF4-FFF2-40B4-BE49-F238E27FC236}">
                  <a16:creationId xmlns:a16="http://schemas.microsoft.com/office/drawing/2014/main" id="{6BD0F724-1D87-EE25-4AF5-6C8474EE130A}"/>
                </a:ext>
              </a:extLst>
            </p:cNvPr>
            <p:cNvSpPr/>
            <p:nvPr/>
          </p:nvSpPr>
          <p:spPr>
            <a:xfrm>
              <a:off x="9602555" y="2643512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716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D5E0141-1D2A-2A0B-BCA6-2D1A52108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1751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7FDB342-A57E-5F46-995F-7EB02D5E81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0305" y="26429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E102A18-A9A2-0647-D4B1-5774CD62A0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9498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36D75A9-D217-B4E2-B600-37B859F38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58548" y="26429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FAFC62B-6C62-4B6A-5336-395D5BEBE0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32127" y="264925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A02A1-9C7D-A51C-F1ED-AED8AC6CA12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C00C3A-9DCC-9713-048E-CFF7550C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8ED05B-5B10-A994-5D85-DDA49B436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E5FB64-7014-4EAC-B66F-A4FF9B7420E4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97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0A2D4-ECFB-E61C-2110-3C26C858A2C6}"/>
              </a:ext>
            </a:extLst>
          </p:cNvPr>
          <p:cNvGrpSpPr/>
          <p:nvPr userDrawn="1"/>
        </p:nvGrpSpPr>
        <p:grpSpPr>
          <a:xfrm>
            <a:off x="180941" y="2622625"/>
            <a:ext cx="11869910" cy="1608346"/>
            <a:chOff x="180941" y="2622625"/>
            <a:chExt cx="11869910" cy="160834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ECF04-A936-9F44-B031-D7E415A09E9D}"/>
                </a:ext>
              </a:extLst>
            </p:cNvPr>
            <p:cNvCxnSpPr>
              <a:cxnSpLocks/>
            </p:cNvCxnSpPr>
            <p:nvPr/>
          </p:nvCxnSpPr>
          <p:spPr>
            <a:xfrm>
              <a:off x="288638" y="3427657"/>
              <a:ext cx="117036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35BDEC86-0851-BAF2-F784-583D4BBA3729}"/>
                </a:ext>
              </a:extLst>
            </p:cNvPr>
            <p:cNvSpPr/>
            <p:nvPr/>
          </p:nvSpPr>
          <p:spPr>
            <a:xfrm rot="16996800">
              <a:off x="180909" y="3345556"/>
              <a:ext cx="167640" cy="1675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190">
              <a:extLst>
                <a:ext uri="{FF2B5EF4-FFF2-40B4-BE49-F238E27FC236}">
                  <a16:creationId xmlns:a16="http://schemas.microsoft.com/office/drawing/2014/main" id="{DEC27FCA-A62B-7A3A-F837-B7493487FBA5}"/>
                </a:ext>
              </a:extLst>
            </p:cNvPr>
            <p:cNvSpPr/>
            <p:nvPr/>
          </p:nvSpPr>
          <p:spPr>
            <a:xfrm rot="16996800">
              <a:off x="11883244" y="3345556"/>
              <a:ext cx="167640" cy="1675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EC89CF5E-336E-A53B-B763-0F29C31904AD}"/>
                </a:ext>
              </a:extLst>
            </p:cNvPr>
            <p:cNvSpPr/>
            <p:nvPr/>
          </p:nvSpPr>
          <p:spPr>
            <a:xfrm>
              <a:off x="2093443" y="2626884"/>
              <a:ext cx="1607021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0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2A76145-2002-03A3-8BBE-E878F66F72F8}"/>
                </a:ext>
              </a:extLst>
            </p:cNvPr>
            <p:cNvSpPr/>
            <p:nvPr/>
          </p:nvSpPr>
          <p:spPr>
            <a:xfrm>
              <a:off x="2142189" y="3445123"/>
              <a:ext cx="1509527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2" y="21600"/>
                  </a:lnTo>
                  <a:lnTo>
                    <a:pt x="18502" y="21312"/>
                  </a:lnTo>
                  <a:lnTo>
                    <a:pt x="19408" y="21312"/>
                  </a:lnTo>
                  <a:close/>
                  <a:moveTo>
                    <a:pt x="17597" y="21600"/>
                  </a:moveTo>
                  <a:lnTo>
                    <a:pt x="16691" y="21600"/>
                  </a:lnTo>
                  <a:lnTo>
                    <a:pt x="16691" y="21312"/>
                  </a:lnTo>
                  <a:lnTo>
                    <a:pt x="17599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2" y="21600"/>
                  </a:moveTo>
                  <a:lnTo>
                    <a:pt x="13067" y="21600"/>
                  </a:lnTo>
                  <a:lnTo>
                    <a:pt x="13067" y="21312"/>
                  </a:lnTo>
                  <a:lnTo>
                    <a:pt x="13972" y="21312"/>
                  </a:lnTo>
                  <a:close/>
                  <a:moveTo>
                    <a:pt x="12161" y="21600"/>
                  </a:moveTo>
                  <a:lnTo>
                    <a:pt x="11255" y="21600"/>
                  </a:lnTo>
                  <a:lnTo>
                    <a:pt x="11255" y="21312"/>
                  </a:lnTo>
                  <a:lnTo>
                    <a:pt x="12159" y="21312"/>
                  </a:lnTo>
                  <a:close/>
                  <a:moveTo>
                    <a:pt x="10349" y="21600"/>
                  </a:moveTo>
                  <a:lnTo>
                    <a:pt x="9442" y="21600"/>
                  </a:lnTo>
                  <a:lnTo>
                    <a:pt x="9442" y="21312"/>
                  </a:lnTo>
                  <a:lnTo>
                    <a:pt x="10349" y="21312"/>
                  </a:lnTo>
                  <a:close/>
                  <a:moveTo>
                    <a:pt x="8536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6" y="21312"/>
                  </a:lnTo>
                  <a:close/>
                  <a:moveTo>
                    <a:pt x="6725" y="21600"/>
                  </a:moveTo>
                  <a:lnTo>
                    <a:pt x="5820" y="21600"/>
                  </a:lnTo>
                  <a:lnTo>
                    <a:pt x="5820" y="21312"/>
                  </a:lnTo>
                  <a:lnTo>
                    <a:pt x="6726" y="21312"/>
                  </a:lnTo>
                  <a:close/>
                  <a:moveTo>
                    <a:pt x="4913" y="21600"/>
                  </a:moveTo>
                  <a:lnTo>
                    <a:pt x="4006" y="21600"/>
                  </a:lnTo>
                  <a:lnTo>
                    <a:pt x="4006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1" y="21484"/>
                    <a:pt x="667" y="21202"/>
                    <a:pt x="440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3" y="21284"/>
                  </a:lnTo>
                  <a:cubicBezTo>
                    <a:pt x="20588" y="21204"/>
                    <a:pt x="20853" y="20949"/>
                    <a:pt x="21056" y="20556"/>
                  </a:cubicBezTo>
                  <a:lnTo>
                    <a:pt x="21162" y="20760"/>
                  </a:lnTo>
                  <a:cubicBezTo>
                    <a:pt x="20936" y="21197"/>
                    <a:pt x="20642" y="21482"/>
                    <a:pt x="20324" y="21570"/>
                  </a:cubicBezTo>
                  <a:close/>
                  <a:moveTo>
                    <a:pt x="16" y="19161"/>
                  </a:moveTo>
                  <a:cubicBezTo>
                    <a:pt x="5" y="19019"/>
                    <a:pt x="0" y="18877"/>
                    <a:pt x="0" y="18733"/>
                  </a:cubicBezTo>
                  <a:lnTo>
                    <a:pt x="0" y="17401"/>
                  </a:lnTo>
                  <a:lnTo>
                    <a:pt x="150" y="17401"/>
                  </a:lnTo>
                  <a:lnTo>
                    <a:pt x="150" y="18733"/>
                  </a:lnTo>
                  <a:cubicBezTo>
                    <a:pt x="150" y="18862"/>
                    <a:pt x="155" y="18990"/>
                    <a:pt x="165" y="19117"/>
                  </a:cubicBezTo>
                  <a:close/>
                  <a:moveTo>
                    <a:pt x="21584" y="19155"/>
                  </a:moveTo>
                  <a:lnTo>
                    <a:pt x="21434" y="19113"/>
                  </a:lnTo>
                  <a:cubicBezTo>
                    <a:pt x="21444" y="18986"/>
                    <a:pt x="21449" y="18858"/>
                    <a:pt x="21449" y="18730"/>
                  </a:cubicBezTo>
                  <a:lnTo>
                    <a:pt x="21449" y="17388"/>
                  </a:lnTo>
                  <a:lnTo>
                    <a:pt x="21599" y="17388"/>
                  </a:lnTo>
                  <a:lnTo>
                    <a:pt x="21599" y="18730"/>
                  </a:lnTo>
                  <a:cubicBezTo>
                    <a:pt x="21599" y="18872"/>
                    <a:pt x="21595" y="19014"/>
                    <a:pt x="21584" y="19155"/>
                  </a:cubicBezTo>
                  <a:close/>
                  <a:moveTo>
                    <a:pt x="150" y="15662"/>
                  </a:moveTo>
                  <a:lnTo>
                    <a:pt x="0" y="15662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6"/>
                  </a:moveTo>
                  <a:lnTo>
                    <a:pt x="21450" y="15656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3"/>
                  </a:moveTo>
                  <a:lnTo>
                    <a:pt x="0" y="12183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7"/>
                  </a:moveTo>
                  <a:lnTo>
                    <a:pt x="21450" y="12177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4"/>
                  </a:moveTo>
                  <a:lnTo>
                    <a:pt x="0" y="5224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8"/>
                  </a:moveTo>
                  <a:lnTo>
                    <a:pt x="21450" y="5218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5"/>
                  </a:moveTo>
                  <a:lnTo>
                    <a:pt x="0" y="1745"/>
                  </a:lnTo>
                  <a:lnTo>
                    <a:pt x="0" y="5"/>
                  </a:lnTo>
                  <a:lnTo>
                    <a:pt x="150" y="5"/>
                  </a:lnTo>
                  <a:close/>
                  <a:moveTo>
                    <a:pt x="21600" y="1739"/>
                  </a:moveTo>
                  <a:lnTo>
                    <a:pt x="21450" y="1739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C75F9549-39B5-7B3F-B9CE-07AD2B06582C}"/>
                </a:ext>
              </a:extLst>
            </p:cNvPr>
            <p:cNvSpPr/>
            <p:nvPr/>
          </p:nvSpPr>
          <p:spPr>
            <a:xfrm>
              <a:off x="2208200" y="2719176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reeform 89">
              <a:extLst>
                <a:ext uri="{FF2B5EF4-FFF2-40B4-BE49-F238E27FC236}">
                  <a16:creationId xmlns:a16="http://schemas.microsoft.com/office/drawing/2014/main" id="{59BE40BE-FCC0-3E66-EA29-EC9403B1CCB5}"/>
                </a:ext>
              </a:extLst>
            </p:cNvPr>
            <p:cNvSpPr/>
            <p:nvPr/>
          </p:nvSpPr>
          <p:spPr>
            <a:xfrm>
              <a:off x="3702259" y="3427758"/>
              <a:ext cx="1607056" cy="8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B47494A8-E1D7-1044-3DF8-5E595EBF140C}"/>
                </a:ext>
              </a:extLst>
            </p:cNvPr>
            <p:cNvSpPr/>
            <p:nvPr/>
          </p:nvSpPr>
          <p:spPr>
            <a:xfrm>
              <a:off x="3736094" y="2626954"/>
              <a:ext cx="1509667" cy="78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72E6FE95-8B01-7E18-CAA7-8D9B5068FBE8}"/>
                </a:ext>
              </a:extLst>
            </p:cNvPr>
            <p:cNvSpPr/>
            <p:nvPr/>
          </p:nvSpPr>
          <p:spPr>
            <a:xfrm>
              <a:off x="3817051" y="2705230"/>
              <a:ext cx="1377506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122">
              <a:extLst>
                <a:ext uri="{FF2B5EF4-FFF2-40B4-BE49-F238E27FC236}">
                  <a16:creationId xmlns:a16="http://schemas.microsoft.com/office/drawing/2014/main" id="{E0335214-4C5A-6D81-107F-70EBA31BC7D3}"/>
                </a:ext>
              </a:extLst>
            </p:cNvPr>
            <p:cNvSpPr/>
            <p:nvPr/>
          </p:nvSpPr>
          <p:spPr>
            <a:xfrm>
              <a:off x="5309314" y="2626884"/>
              <a:ext cx="1607020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A90070D3-ED14-443B-9F2C-D375795CC5EE}"/>
                </a:ext>
              </a:extLst>
            </p:cNvPr>
            <p:cNvSpPr/>
            <p:nvPr/>
          </p:nvSpPr>
          <p:spPr>
            <a:xfrm>
              <a:off x="5358043" y="3445123"/>
              <a:ext cx="1509563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61D43763-EFEB-440D-1CC4-2D10F01F06E9}"/>
                </a:ext>
              </a:extLst>
            </p:cNvPr>
            <p:cNvSpPr/>
            <p:nvPr/>
          </p:nvSpPr>
          <p:spPr>
            <a:xfrm>
              <a:off x="5424071" y="2719176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Freeform 155">
              <a:extLst>
                <a:ext uri="{FF2B5EF4-FFF2-40B4-BE49-F238E27FC236}">
                  <a16:creationId xmlns:a16="http://schemas.microsoft.com/office/drawing/2014/main" id="{57255A90-D402-E7A9-6FAC-E660384FD9FD}"/>
                </a:ext>
              </a:extLst>
            </p:cNvPr>
            <p:cNvSpPr/>
            <p:nvPr/>
          </p:nvSpPr>
          <p:spPr>
            <a:xfrm>
              <a:off x="488184" y="3427758"/>
              <a:ext cx="1607056" cy="8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F99D3F8D-25DD-F547-203D-296A2E596083}"/>
                </a:ext>
              </a:extLst>
            </p:cNvPr>
            <p:cNvSpPr/>
            <p:nvPr/>
          </p:nvSpPr>
          <p:spPr>
            <a:xfrm>
              <a:off x="527809" y="2627023"/>
              <a:ext cx="1509667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4"/>
                  </a:lnTo>
                  <a:lnTo>
                    <a:pt x="21599" y="19854"/>
                  </a:lnTo>
                  <a:close/>
                  <a:moveTo>
                    <a:pt x="150" y="18120"/>
                  </a:moveTo>
                  <a:lnTo>
                    <a:pt x="0" y="18120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1"/>
                  </a:moveTo>
                  <a:lnTo>
                    <a:pt x="0" y="14641"/>
                  </a:lnTo>
                  <a:lnTo>
                    <a:pt x="0" y="12901"/>
                  </a:lnTo>
                  <a:lnTo>
                    <a:pt x="150" y="12901"/>
                  </a:lnTo>
                  <a:close/>
                  <a:moveTo>
                    <a:pt x="21599" y="14635"/>
                  </a:moveTo>
                  <a:lnTo>
                    <a:pt x="21449" y="14635"/>
                  </a:lnTo>
                  <a:lnTo>
                    <a:pt x="21449" y="12895"/>
                  </a:lnTo>
                  <a:lnTo>
                    <a:pt x="21599" y="12895"/>
                  </a:lnTo>
                  <a:close/>
                  <a:moveTo>
                    <a:pt x="150" y="11159"/>
                  </a:moveTo>
                  <a:lnTo>
                    <a:pt x="0" y="11159"/>
                  </a:lnTo>
                  <a:lnTo>
                    <a:pt x="0" y="9421"/>
                  </a:lnTo>
                  <a:lnTo>
                    <a:pt x="150" y="9421"/>
                  </a:lnTo>
                  <a:close/>
                  <a:moveTo>
                    <a:pt x="21599" y="11159"/>
                  </a:moveTo>
                  <a:lnTo>
                    <a:pt x="21449" y="11159"/>
                  </a:lnTo>
                  <a:lnTo>
                    <a:pt x="21449" y="9416"/>
                  </a:lnTo>
                  <a:lnTo>
                    <a:pt x="21599" y="9416"/>
                  </a:lnTo>
                  <a:close/>
                  <a:moveTo>
                    <a:pt x="150" y="7681"/>
                  </a:moveTo>
                  <a:lnTo>
                    <a:pt x="0" y="7681"/>
                  </a:lnTo>
                  <a:lnTo>
                    <a:pt x="0" y="5941"/>
                  </a:lnTo>
                  <a:lnTo>
                    <a:pt x="150" y="5941"/>
                  </a:lnTo>
                  <a:close/>
                  <a:moveTo>
                    <a:pt x="21599" y="7675"/>
                  </a:moveTo>
                  <a:lnTo>
                    <a:pt x="21449" y="7675"/>
                  </a:lnTo>
                  <a:lnTo>
                    <a:pt x="21449" y="5935"/>
                  </a:lnTo>
                  <a:lnTo>
                    <a:pt x="21599" y="5935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9"/>
                    <a:pt x="5" y="2578"/>
                    <a:pt x="16" y="2439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6"/>
                  </a:moveTo>
                  <a:lnTo>
                    <a:pt x="21449" y="4196"/>
                  </a:lnTo>
                  <a:lnTo>
                    <a:pt x="21449" y="2863"/>
                  </a:lnTo>
                  <a:cubicBezTo>
                    <a:pt x="21449" y="2735"/>
                    <a:pt x="21444" y="2607"/>
                    <a:pt x="21434" y="2480"/>
                  </a:cubicBezTo>
                  <a:lnTo>
                    <a:pt x="21584" y="2437"/>
                  </a:lnTo>
                  <a:cubicBezTo>
                    <a:pt x="21594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5" y="398"/>
                    <a:pt x="958" y="114"/>
                    <a:pt x="1276" y="26"/>
                  </a:cubicBezTo>
                  <a:lnTo>
                    <a:pt x="1298" y="313"/>
                  </a:lnTo>
                  <a:cubicBezTo>
                    <a:pt x="1012" y="392"/>
                    <a:pt x="748" y="646"/>
                    <a:pt x="544" y="1038"/>
                  </a:cubicBezTo>
                  <a:close/>
                  <a:moveTo>
                    <a:pt x="21053" y="1038"/>
                  </a:moveTo>
                  <a:cubicBezTo>
                    <a:pt x="20849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6" y="288"/>
                  </a:lnTo>
                  <a:lnTo>
                    <a:pt x="16686" y="0"/>
                  </a:lnTo>
                  <a:lnTo>
                    <a:pt x="17592" y="0"/>
                  </a:lnTo>
                  <a:close/>
                  <a:moveTo>
                    <a:pt x="15782" y="288"/>
                  </a:moveTo>
                  <a:lnTo>
                    <a:pt x="14874" y="288"/>
                  </a:lnTo>
                  <a:lnTo>
                    <a:pt x="14874" y="0"/>
                  </a:lnTo>
                  <a:lnTo>
                    <a:pt x="15780" y="0"/>
                  </a:lnTo>
                  <a:close/>
                  <a:moveTo>
                    <a:pt x="13970" y="288"/>
                  </a:moveTo>
                  <a:lnTo>
                    <a:pt x="13062" y="288"/>
                  </a:lnTo>
                  <a:lnTo>
                    <a:pt x="13062" y="0"/>
                  </a:lnTo>
                  <a:lnTo>
                    <a:pt x="13968" y="0"/>
                  </a:lnTo>
                  <a:close/>
                  <a:moveTo>
                    <a:pt x="12158" y="288"/>
                  </a:moveTo>
                  <a:lnTo>
                    <a:pt x="11250" y="288"/>
                  </a:lnTo>
                  <a:lnTo>
                    <a:pt x="11250" y="0"/>
                  </a:lnTo>
                  <a:lnTo>
                    <a:pt x="12156" y="0"/>
                  </a:lnTo>
                  <a:close/>
                  <a:moveTo>
                    <a:pt x="10347" y="288"/>
                  </a:moveTo>
                  <a:lnTo>
                    <a:pt x="9439" y="288"/>
                  </a:lnTo>
                  <a:lnTo>
                    <a:pt x="9439" y="0"/>
                  </a:lnTo>
                  <a:lnTo>
                    <a:pt x="10345" y="0"/>
                  </a:lnTo>
                  <a:close/>
                  <a:moveTo>
                    <a:pt x="8535" y="288"/>
                  </a:moveTo>
                  <a:lnTo>
                    <a:pt x="7627" y="288"/>
                  </a:lnTo>
                  <a:lnTo>
                    <a:pt x="7627" y="0"/>
                  </a:lnTo>
                  <a:lnTo>
                    <a:pt x="8533" y="0"/>
                  </a:lnTo>
                  <a:close/>
                  <a:moveTo>
                    <a:pt x="6723" y="288"/>
                  </a:moveTo>
                  <a:lnTo>
                    <a:pt x="5815" y="288"/>
                  </a:lnTo>
                  <a:lnTo>
                    <a:pt x="5815" y="0"/>
                  </a:lnTo>
                  <a:lnTo>
                    <a:pt x="6721" y="0"/>
                  </a:lnTo>
                  <a:close/>
                  <a:moveTo>
                    <a:pt x="4911" y="288"/>
                  </a:moveTo>
                  <a:lnTo>
                    <a:pt x="4004" y="288"/>
                  </a:lnTo>
                  <a:lnTo>
                    <a:pt x="4004" y="0"/>
                  </a:lnTo>
                  <a:lnTo>
                    <a:pt x="4912" y="0"/>
                  </a:lnTo>
                  <a:close/>
                  <a:moveTo>
                    <a:pt x="3100" y="288"/>
                  </a:moveTo>
                  <a:lnTo>
                    <a:pt x="2191" y="288"/>
                  </a:lnTo>
                  <a:lnTo>
                    <a:pt x="2191" y="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288008C-8D52-3FD1-4D28-ADE8B074A2C8}"/>
                </a:ext>
              </a:extLst>
            </p:cNvPr>
            <p:cNvSpPr/>
            <p:nvPr/>
          </p:nvSpPr>
          <p:spPr>
            <a:xfrm>
              <a:off x="602976" y="2719176"/>
              <a:ext cx="1377506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DAFD6C-CFF0-F0FF-877F-0309A1BBA2E8}"/>
                </a:ext>
              </a:extLst>
            </p:cNvPr>
            <p:cNvGrpSpPr/>
            <p:nvPr userDrawn="1"/>
          </p:nvGrpSpPr>
          <p:grpSpPr>
            <a:xfrm>
              <a:off x="6911917" y="2626954"/>
              <a:ext cx="1607056" cy="1604017"/>
              <a:chOff x="6911917" y="2626954"/>
              <a:chExt cx="1607056" cy="1604017"/>
            </a:xfrm>
          </p:grpSpPr>
          <p:sp>
            <p:nvSpPr>
              <p:cNvPr id="44" name="Freeform 89">
                <a:extLst>
                  <a:ext uri="{FF2B5EF4-FFF2-40B4-BE49-F238E27FC236}">
                    <a16:creationId xmlns:a16="http://schemas.microsoft.com/office/drawing/2014/main" id="{F5C5C960-D856-FA33-950B-37C65F90854E}"/>
                  </a:ext>
                </a:extLst>
              </p:cNvPr>
              <p:cNvSpPr/>
              <p:nvPr/>
            </p:nvSpPr>
            <p:spPr>
              <a:xfrm>
                <a:off x="6911917" y="3427758"/>
                <a:ext cx="1607056" cy="80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Freeform 93">
                <a:extLst>
                  <a:ext uri="{FF2B5EF4-FFF2-40B4-BE49-F238E27FC236}">
                    <a16:creationId xmlns:a16="http://schemas.microsoft.com/office/drawing/2014/main" id="{5AFA6CDC-7F50-8148-80AA-D770F936F627}"/>
                  </a:ext>
                </a:extLst>
              </p:cNvPr>
              <p:cNvSpPr/>
              <p:nvPr/>
            </p:nvSpPr>
            <p:spPr>
              <a:xfrm>
                <a:off x="6945751" y="2626954"/>
                <a:ext cx="1509667" cy="78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Freeform 96">
                <a:extLst>
                  <a:ext uri="{FF2B5EF4-FFF2-40B4-BE49-F238E27FC236}">
                    <a16:creationId xmlns:a16="http://schemas.microsoft.com/office/drawing/2014/main" id="{BADF8BAF-D986-69FC-D743-60886B6AD720}"/>
                  </a:ext>
                </a:extLst>
              </p:cNvPr>
              <p:cNvSpPr/>
              <p:nvPr/>
            </p:nvSpPr>
            <p:spPr>
              <a:xfrm>
                <a:off x="7026709" y="2705230"/>
                <a:ext cx="1377506" cy="137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7" name="Freeform 122">
              <a:extLst>
                <a:ext uri="{FF2B5EF4-FFF2-40B4-BE49-F238E27FC236}">
                  <a16:creationId xmlns:a16="http://schemas.microsoft.com/office/drawing/2014/main" id="{671F813B-3064-88AE-39ED-5075666737CF}"/>
                </a:ext>
              </a:extLst>
            </p:cNvPr>
            <p:cNvSpPr/>
            <p:nvPr/>
          </p:nvSpPr>
          <p:spPr>
            <a:xfrm>
              <a:off x="8518691" y="2625441"/>
              <a:ext cx="1607020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EF46653A-B3CC-79DA-73C7-336CD570F9EE}"/>
                </a:ext>
              </a:extLst>
            </p:cNvPr>
            <p:cNvSpPr/>
            <p:nvPr/>
          </p:nvSpPr>
          <p:spPr>
            <a:xfrm>
              <a:off x="8567420" y="3440794"/>
              <a:ext cx="1509563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31">
              <a:extLst>
                <a:ext uri="{FF2B5EF4-FFF2-40B4-BE49-F238E27FC236}">
                  <a16:creationId xmlns:a16="http://schemas.microsoft.com/office/drawing/2014/main" id="{6BD0F724-1D87-EE25-4AF5-6C8474EE130A}"/>
                </a:ext>
              </a:extLst>
            </p:cNvPr>
            <p:cNvSpPr/>
            <p:nvPr/>
          </p:nvSpPr>
          <p:spPr>
            <a:xfrm>
              <a:off x="8633448" y="2714847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14C8C8-5602-5238-BAA7-AD142954073A}"/>
                </a:ext>
              </a:extLst>
            </p:cNvPr>
            <p:cNvGrpSpPr/>
            <p:nvPr userDrawn="1"/>
          </p:nvGrpSpPr>
          <p:grpSpPr>
            <a:xfrm>
              <a:off x="10144415" y="2622625"/>
              <a:ext cx="1607056" cy="1604017"/>
              <a:chOff x="6911917" y="2626954"/>
              <a:chExt cx="1607056" cy="1604017"/>
            </a:xfrm>
          </p:grpSpPr>
          <p:sp>
            <p:nvSpPr>
              <p:cNvPr id="12" name="Freeform 89">
                <a:extLst>
                  <a:ext uri="{FF2B5EF4-FFF2-40B4-BE49-F238E27FC236}">
                    <a16:creationId xmlns:a16="http://schemas.microsoft.com/office/drawing/2014/main" id="{26B2483A-A4BB-A657-411F-A3B876A02593}"/>
                  </a:ext>
                </a:extLst>
              </p:cNvPr>
              <p:cNvSpPr/>
              <p:nvPr/>
            </p:nvSpPr>
            <p:spPr>
              <a:xfrm>
                <a:off x="6911917" y="3427758"/>
                <a:ext cx="1607056" cy="80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4" name="Freeform 93">
                <a:extLst>
                  <a:ext uri="{FF2B5EF4-FFF2-40B4-BE49-F238E27FC236}">
                    <a16:creationId xmlns:a16="http://schemas.microsoft.com/office/drawing/2014/main" id="{4B55D4AC-2415-6680-1E39-1E660BC6D100}"/>
                  </a:ext>
                </a:extLst>
              </p:cNvPr>
              <p:cNvSpPr/>
              <p:nvPr/>
            </p:nvSpPr>
            <p:spPr>
              <a:xfrm>
                <a:off x="6945751" y="2626954"/>
                <a:ext cx="1509667" cy="78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1C895563-C904-CFCF-5353-FA85EE6F971A}"/>
                  </a:ext>
                </a:extLst>
              </p:cNvPr>
              <p:cNvSpPr/>
              <p:nvPr/>
            </p:nvSpPr>
            <p:spPr>
              <a:xfrm>
                <a:off x="7026709" y="2705230"/>
                <a:ext cx="1377506" cy="137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06937" y="27220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D5E0141-1D2A-2A0B-BCA6-2D1A52108F1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209901" y="27220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7FDB342-A57E-5F46-995F-7EB02D5E8115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818436" y="27093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E102A18-A9A2-0647-D4B1-5774CD62A0F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25948" y="2719176"/>
            <a:ext cx="1373201" cy="13726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36D75A9-D217-B4E2-B600-37B859F38687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028844" y="2706399"/>
            <a:ext cx="1373201" cy="137579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FAFC62B-6C62-4B6A-5336-395D5BEBE0F5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634499" y="2718083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374969-952A-A50B-B0EF-ADA5820888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63512" y="27054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5663C-4755-5D26-A446-953FE54302CC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0E37A4-BEF2-601C-47E6-D34378921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2066072-2B4D-CD60-E270-CABB607F4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621D19-E0D3-4968-85FC-CC3AC5066121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39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D0743E-2E14-7AA1-B2A1-4B232512028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E6226A1-C921-C242-4006-5139F058B3C5}"/>
              </a:ext>
            </a:extLst>
          </p:cNvPr>
          <p:cNvSpPr/>
          <p:nvPr/>
        </p:nvSpPr>
        <p:spPr>
          <a:xfrm>
            <a:off x="804622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  <a:tileRect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99074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99075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E0B9C6A4-01E0-8ED3-2501-8074986AF47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Graphic 22">
            <a:extLst>
              <a:ext uri="{FF2B5EF4-FFF2-40B4-BE49-F238E27FC236}">
                <a16:creationId xmlns:a16="http://schemas.microsoft.com/office/drawing/2014/main" id="{60105AD7-4323-B0D2-A824-A052BC8A4212}"/>
              </a:ext>
            </a:extLst>
          </p:cNvPr>
          <p:cNvSpPr/>
          <p:nvPr/>
        </p:nvSpPr>
        <p:spPr>
          <a:xfrm>
            <a:off x="4588630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E7A4E5-2B00-EA1A-69A4-EA4FF0378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4457118" y="1427013"/>
            <a:ext cx="188113" cy="4420668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26BAF92-B6DE-53A4-D4ED-32C9C9AE2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40232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1146CDF-256C-5431-CA50-CB9F115D8F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0233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raphic 26">
            <a:extLst>
              <a:ext uri="{FF2B5EF4-FFF2-40B4-BE49-F238E27FC236}">
                <a16:creationId xmlns:a16="http://schemas.microsoft.com/office/drawing/2014/main" id="{5B1B1948-0FD4-171B-B836-ED654B1F85E2}"/>
              </a:ext>
            </a:extLst>
          </p:cNvPr>
          <p:cNvSpPr/>
          <p:nvPr/>
        </p:nvSpPr>
        <p:spPr>
          <a:xfrm>
            <a:off x="8251550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205436-A0E3-90FA-B0E2-77B7BDCD6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8120038" y="1427013"/>
            <a:ext cx="188113" cy="4420668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43345FD-C342-656D-58CE-AF0B97EE2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03152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2D1FA24-EB61-1EC1-58D4-4E99790F13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03153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9D7F1FB9-BFED-344A-26CC-379184774685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76AC1C-5CCF-EC12-72E6-660B9A8D4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608821" y="1427013"/>
            <a:ext cx="188113" cy="4420668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3A831BDF-B758-E86E-E221-9CDDC55BC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2ADEF9-6516-8B2F-274D-02B89A70E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7A109B3-F34F-41F2-A29A-4D153BCC1C20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375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3321125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6192892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9077164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522739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191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0574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0426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4683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17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1500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3179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47797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369C7-5DE0-5BA5-E2AB-272F55C73F1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4A430D-70B8-38F9-3B70-ACFE48CB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F9D470-4B53-3623-4A4A-604DC94DA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02AE083-7DB4-4E1C-A6E3-909A1D84B587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7175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2712413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5005096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7335879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raphic 38">
            <a:extLst>
              <a:ext uri="{FF2B5EF4-FFF2-40B4-BE49-F238E27FC236}">
                <a16:creationId xmlns:a16="http://schemas.microsoft.com/office/drawing/2014/main" id="{0D706837-D96F-AA20-2AF9-ABC5D31C4934}"/>
              </a:ext>
            </a:extLst>
          </p:cNvPr>
          <p:cNvSpPr/>
          <p:nvPr/>
        </p:nvSpPr>
        <p:spPr>
          <a:xfrm>
            <a:off x="9636182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399642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225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8518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9761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80529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345117-DBA8-35D2-F187-37D337A90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76495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225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8518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61588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82717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911F987-311D-06A2-182B-E6E09D1D3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5312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9BF30-DBFC-0D73-134A-AD38B64D5F4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F0A8E6-4321-C34D-25C6-EACC20323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C8A849F-18AA-4D77-216B-C18332508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32668BF-1AA6-4793-B86E-1B2AE2B38860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5194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2244778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4202380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6156599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raphic 38">
            <a:extLst>
              <a:ext uri="{FF2B5EF4-FFF2-40B4-BE49-F238E27FC236}">
                <a16:creationId xmlns:a16="http://schemas.microsoft.com/office/drawing/2014/main" id="{0D706837-D96F-AA20-2AF9-ABC5D31C4934}"/>
              </a:ext>
            </a:extLst>
          </p:cNvPr>
          <p:cNvSpPr/>
          <p:nvPr/>
        </p:nvSpPr>
        <p:spPr>
          <a:xfrm>
            <a:off x="8101458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304800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482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1982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57669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873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345117-DBA8-35D2-F187-37D337A90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1920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717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81217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8731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3296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911F987-311D-06A2-182B-E6E09D1D3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972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38">
            <a:extLst>
              <a:ext uri="{FF2B5EF4-FFF2-40B4-BE49-F238E27FC236}">
                <a16:creationId xmlns:a16="http://schemas.microsoft.com/office/drawing/2014/main" id="{A8CB9F37-B17E-F783-F8D4-99CB2C6DD500}"/>
              </a:ext>
            </a:extLst>
          </p:cNvPr>
          <p:cNvSpPr/>
          <p:nvPr userDrawn="1"/>
        </p:nvSpPr>
        <p:spPr>
          <a:xfrm>
            <a:off x="10063392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60D659F-50CC-72F7-1CB9-0499640916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03854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A3DFDFF-6C68-0136-FAB8-133543BF9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111906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C9D5B-B33F-C7D3-83DB-FF3FA578601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49C16-6395-8900-9276-8E8537DF9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8DA109-3863-8ABA-4613-3BC4A7BB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4E31DEB-4D40-424C-9B53-4C69F62830A6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416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5">
            <a:extLst>
              <a:ext uri="{FF2B5EF4-FFF2-40B4-BE49-F238E27FC236}">
                <a16:creationId xmlns:a16="http://schemas.microsoft.com/office/drawing/2014/main" id="{017F5A8C-026D-FCFB-8BF0-2E57C7ED6B34}"/>
              </a:ext>
            </a:extLst>
          </p:cNvPr>
          <p:cNvSpPr/>
          <p:nvPr userDrawn="1"/>
        </p:nvSpPr>
        <p:spPr>
          <a:xfrm>
            <a:off x="2033902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raphic 26">
            <a:extLst>
              <a:ext uri="{FF2B5EF4-FFF2-40B4-BE49-F238E27FC236}">
                <a16:creationId xmlns:a16="http://schemas.microsoft.com/office/drawing/2014/main" id="{8C6F6985-2E5D-6971-345C-962B8A1C895B}"/>
              </a:ext>
            </a:extLst>
          </p:cNvPr>
          <p:cNvSpPr/>
          <p:nvPr userDrawn="1"/>
        </p:nvSpPr>
        <p:spPr>
          <a:xfrm>
            <a:off x="3681350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raphic 37">
            <a:extLst>
              <a:ext uri="{FF2B5EF4-FFF2-40B4-BE49-F238E27FC236}">
                <a16:creationId xmlns:a16="http://schemas.microsoft.com/office/drawing/2014/main" id="{8D53EC5D-CE0F-4744-3631-5CB71D03A762}"/>
              </a:ext>
            </a:extLst>
          </p:cNvPr>
          <p:cNvSpPr/>
          <p:nvPr userDrawn="1"/>
        </p:nvSpPr>
        <p:spPr>
          <a:xfrm>
            <a:off x="5328798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Graphic 38">
            <a:extLst>
              <a:ext uri="{FF2B5EF4-FFF2-40B4-BE49-F238E27FC236}">
                <a16:creationId xmlns:a16="http://schemas.microsoft.com/office/drawing/2014/main" id="{E7EC3CD1-08A2-C444-A726-64C0F2BF3F63}"/>
              </a:ext>
            </a:extLst>
          </p:cNvPr>
          <p:cNvSpPr/>
          <p:nvPr userDrawn="1"/>
        </p:nvSpPr>
        <p:spPr>
          <a:xfrm>
            <a:off x="1027114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Graphic 38">
            <a:extLst>
              <a:ext uri="{FF2B5EF4-FFF2-40B4-BE49-F238E27FC236}">
                <a16:creationId xmlns:a16="http://schemas.microsoft.com/office/drawing/2014/main" id="{3242A9BF-2B9C-00E9-A52F-3C8653BA923F}"/>
              </a:ext>
            </a:extLst>
          </p:cNvPr>
          <p:cNvSpPr/>
          <p:nvPr userDrawn="1"/>
        </p:nvSpPr>
        <p:spPr>
          <a:xfrm>
            <a:off x="6976246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7F4463F5-1047-C82E-4C66-AAE312CB3527}"/>
              </a:ext>
            </a:extLst>
          </p:cNvPr>
          <p:cNvSpPr/>
          <p:nvPr userDrawn="1"/>
        </p:nvSpPr>
        <p:spPr>
          <a:xfrm>
            <a:off x="38645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8630D3-0C77-38AF-DEAA-9187B517A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53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513D88-3157-746B-33AE-47F22B4E15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0957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A5F776-D31A-A261-A5AB-80E6AF42C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9465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9D52E8-3365-95AA-4DC9-DBFA5715D3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67253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DE8740-3A4A-2E1F-E6B6-7E22D9886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4177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4F5455A-8668-4D36-031C-8CDFCEAB23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858" y="1964288"/>
            <a:ext cx="1493592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8DEA94B-F7AE-C347-007D-28B3ED702B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78202" y="1964288"/>
            <a:ext cx="1494571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70E43B3-F6C9-C8A6-662C-645AD3EA98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5606" y="1964288"/>
            <a:ext cx="1469739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E92FFD1-33B0-6BE8-A2E8-3539C2E2C5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8072" y="1964288"/>
            <a:ext cx="1481326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3D653B8-6AD2-6A14-3BE9-56912C3325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17248" y="1964288"/>
            <a:ext cx="1472994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38">
            <a:extLst>
              <a:ext uri="{FF2B5EF4-FFF2-40B4-BE49-F238E27FC236}">
                <a16:creationId xmlns:a16="http://schemas.microsoft.com/office/drawing/2014/main" id="{F8595055-7EFC-8EA5-D684-F3495B935898}"/>
              </a:ext>
            </a:extLst>
          </p:cNvPr>
          <p:cNvSpPr/>
          <p:nvPr userDrawn="1"/>
        </p:nvSpPr>
        <p:spPr>
          <a:xfrm>
            <a:off x="862369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78B7F6A-563A-180A-EEA8-563DED9772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9609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86FD059-5DD5-B475-80FC-6730B984FC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61100" y="1964288"/>
            <a:ext cx="1496997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BD7B74A-316B-691E-DFF5-DA046EECDB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05750" y="1964288"/>
            <a:ext cx="1479391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C0F77A4-9F1A-6EA2-2A1B-6F1CA4AF8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61101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120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25"/>
          <p:cNvSpPr/>
          <p:nvPr userDrawn="1"/>
        </p:nvSpPr>
        <p:spPr>
          <a:xfrm>
            <a:off x="41656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0" name="Freeform 28"/>
          <p:cNvSpPr/>
          <p:nvPr userDrawn="1"/>
        </p:nvSpPr>
        <p:spPr>
          <a:xfrm>
            <a:off x="22352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1" name="Freeform 31"/>
          <p:cNvSpPr/>
          <p:nvPr userDrawn="1"/>
        </p:nvSpPr>
        <p:spPr>
          <a:xfrm>
            <a:off x="60960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2" name="Freeform 34"/>
          <p:cNvSpPr/>
          <p:nvPr userDrawn="1"/>
        </p:nvSpPr>
        <p:spPr>
          <a:xfrm>
            <a:off x="80264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3" name="Freeform 37"/>
          <p:cNvSpPr/>
          <p:nvPr userDrawn="1"/>
        </p:nvSpPr>
        <p:spPr>
          <a:xfrm>
            <a:off x="99568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44" name="Freeform 19"/>
          <p:cNvSpPr/>
          <p:nvPr/>
        </p:nvSpPr>
        <p:spPr>
          <a:xfrm>
            <a:off x="9956800" y="1242373"/>
            <a:ext cx="1930400" cy="603843"/>
          </a:xfrm>
          <a:custGeom>
            <a:avLst/>
            <a:gdLst/>
            <a:ahLst/>
            <a:cxnLst/>
            <a:rect l="l" t="t" r="r" b="b"/>
            <a:pathLst>
              <a:path w="712454" h="222861">
                <a:moveTo>
                  <a:pt x="0" y="0"/>
                </a:moveTo>
                <a:lnTo>
                  <a:pt x="712454" y="0"/>
                </a:lnTo>
                <a:lnTo>
                  <a:pt x="712454" y="222861"/>
                </a:lnTo>
                <a:lnTo>
                  <a:pt x="0" y="2228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7" name="Freeform 22"/>
          <p:cNvSpPr/>
          <p:nvPr userDrawn="1"/>
        </p:nvSpPr>
        <p:spPr>
          <a:xfrm>
            <a:off x="3048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11B6D3C-3D59-C096-27CC-7F2DD8C1A911}"/>
              </a:ext>
            </a:extLst>
          </p:cNvPr>
          <p:cNvGrpSpPr/>
          <p:nvPr userDrawn="1"/>
        </p:nvGrpSpPr>
        <p:grpSpPr>
          <a:xfrm>
            <a:off x="8026400" y="1242373"/>
            <a:ext cx="2134669" cy="603843"/>
            <a:chOff x="8026400" y="1506142"/>
            <a:chExt cx="2134669" cy="603843"/>
          </a:xfrm>
          <a:solidFill>
            <a:schemeClr val="accent1">
              <a:lumMod val="75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40" name="Freeform 16"/>
            <p:cNvSpPr/>
            <p:nvPr/>
          </p:nvSpPr>
          <p:spPr>
            <a:xfrm>
              <a:off x="80264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77" name="Freeform 52"/>
            <p:cNvSpPr/>
            <p:nvPr userDrawn="1"/>
          </p:nvSpPr>
          <p:spPr>
            <a:xfrm rot="5400000">
              <a:off x="98188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FB2774-6B5A-3B8C-A8F2-D5A464647E61}"/>
              </a:ext>
            </a:extLst>
          </p:cNvPr>
          <p:cNvGrpSpPr/>
          <p:nvPr userDrawn="1"/>
        </p:nvGrpSpPr>
        <p:grpSpPr>
          <a:xfrm>
            <a:off x="6096000" y="1242373"/>
            <a:ext cx="2134669" cy="603843"/>
            <a:chOff x="6096000" y="1506142"/>
            <a:chExt cx="2134669" cy="603843"/>
          </a:xfrm>
          <a:solidFill>
            <a:schemeClr val="accent1"/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37" name="Freeform 13"/>
            <p:cNvSpPr/>
            <p:nvPr/>
          </p:nvSpPr>
          <p:spPr>
            <a:xfrm>
              <a:off x="60960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4" name="Freeform 49"/>
            <p:cNvSpPr/>
            <p:nvPr/>
          </p:nvSpPr>
          <p:spPr>
            <a:xfrm rot="5400000">
              <a:off x="78884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7735E2D-1365-AC1F-A2B9-DD97759B3468}"/>
              </a:ext>
            </a:extLst>
          </p:cNvPr>
          <p:cNvGrpSpPr/>
          <p:nvPr userDrawn="1"/>
        </p:nvGrpSpPr>
        <p:grpSpPr>
          <a:xfrm>
            <a:off x="4165600" y="1242373"/>
            <a:ext cx="2134669" cy="603843"/>
            <a:chOff x="4165600" y="1506142"/>
            <a:chExt cx="2134669" cy="603843"/>
          </a:xfrm>
          <a:solidFill>
            <a:schemeClr val="accent1">
              <a:lumMod val="50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22" name="Freeform 7"/>
            <p:cNvSpPr/>
            <p:nvPr/>
          </p:nvSpPr>
          <p:spPr>
            <a:xfrm>
              <a:off x="41656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1" name="Freeform 46"/>
            <p:cNvSpPr/>
            <p:nvPr/>
          </p:nvSpPr>
          <p:spPr>
            <a:xfrm rot="5400000">
              <a:off x="59580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8ED762F-C0CE-4F1C-5D69-78707BF2F0BF}"/>
              </a:ext>
            </a:extLst>
          </p:cNvPr>
          <p:cNvGrpSpPr/>
          <p:nvPr userDrawn="1"/>
        </p:nvGrpSpPr>
        <p:grpSpPr>
          <a:xfrm>
            <a:off x="2235200" y="1242373"/>
            <a:ext cx="2134669" cy="603843"/>
            <a:chOff x="2235200" y="1506142"/>
            <a:chExt cx="2134669" cy="603843"/>
          </a:xfrm>
          <a:solidFill>
            <a:schemeClr val="accent1">
              <a:lumMod val="75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26" name="Freeform 10"/>
            <p:cNvSpPr/>
            <p:nvPr/>
          </p:nvSpPr>
          <p:spPr>
            <a:xfrm>
              <a:off x="22352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8" name="Freeform 43"/>
            <p:cNvSpPr/>
            <p:nvPr/>
          </p:nvSpPr>
          <p:spPr>
            <a:xfrm rot="5400000">
              <a:off x="40276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1E710E5-916A-32CB-7F47-5C42CF2A9264}"/>
              </a:ext>
            </a:extLst>
          </p:cNvPr>
          <p:cNvGrpSpPr/>
          <p:nvPr userDrawn="1"/>
        </p:nvGrpSpPr>
        <p:grpSpPr>
          <a:xfrm>
            <a:off x="304800" y="1242373"/>
            <a:ext cx="2131884" cy="603843"/>
            <a:chOff x="304800" y="1506142"/>
            <a:chExt cx="2131884" cy="603843"/>
          </a:xfrm>
          <a:solidFill>
            <a:schemeClr val="accent1"/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11" name="Freeform 4"/>
            <p:cNvSpPr/>
            <p:nvPr/>
          </p:nvSpPr>
          <p:spPr>
            <a:xfrm>
              <a:off x="3048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65" name="Freeform 40"/>
            <p:cNvSpPr/>
            <p:nvPr/>
          </p:nvSpPr>
          <p:spPr>
            <a:xfrm rot="5400000">
              <a:off x="2094507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4AF48663-3A8E-5183-EC0C-9A66350D9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16" name="Text Placeholder 114">
            <a:extLst>
              <a:ext uri="{FF2B5EF4-FFF2-40B4-BE49-F238E27FC236}">
                <a16:creationId xmlns:a16="http://schemas.microsoft.com/office/drawing/2014/main" id="{A7C2A879-81F6-D2AC-4328-A48AB62EDB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6078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117" name="Text Placeholder 114">
            <a:extLst>
              <a:ext uri="{FF2B5EF4-FFF2-40B4-BE49-F238E27FC236}">
                <a16:creationId xmlns:a16="http://schemas.microsoft.com/office/drawing/2014/main" id="{009264B2-3DBA-6970-929E-7DB7661C4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56869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118" name="Text Placeholder 114">
            <a:extLst>
              <a:ext uri="{FF2B5EF4-FFF2-40B4-BE49-F238E27FC236}">
                <a16:creationId xmlns:a16="http://schemas.microsoft.com/office/drawing/2014/main" id="{D03B6926-3607-CC0E-EF58-D8E43EA3EB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7660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19" name="Text Placeholder 114">
            <a:extLst>
              <a:ext uri="{FF2B5EF4-FFF2-40B4-BE49-F238E27FC236}">
                <a16:creationId xmlns:a16="http://schemas.microsoft.com/office/drawing/2014/main" id="{A3F52458-6951-9F2C-3CBC-3533ED507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8451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120" name="Text Placeholder 114">
            <a:extLst>
              <a:ext uri="{FF2B5EF4-FFF2-40B4-BE49-F238E27FC236}">
                <a16:creationId xmlns:a16="http://schemas.microsoft.com/office/drawing/2014/main" id="{0E32369E-DEA7-1236-DC0B-298FA352A6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49243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6</a:t>
            </a:r>
          </a:p>
        </p:txBody>
      </p:sp>
      <p:sp>
        <p:nvSpPr>
          <p:cNvPr id="121" name="Text Placeholder 114">
            <a:extLst>
              <a:ext uri="{FF2B5EF4-FFF2-40B4-BE49-F238E27FC236}">
                <a16:creationId xmlns:a16="http://schemas.microsoft.com/office/drawing/2014/main" id="{E574A8B7-CF67-0A91-1354-B385664A8C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287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22" name="Text Placeholder 114">
            <a:extLst>
              <a:ext uri="{FF2B5EF4-FFF2-40B4-BE49-F238E27FC236}">
                <a16:creationId xmlns:a16="http://schemas.microsoft.com/office/drawing/2014/main" id="{B783B62F-9726-3C34-ADF4-38E1133363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6078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23" name="Text Placeholder 114">
            <a:extLst>
              <a:ext uri="{FF2B5EF4-FFF2-40B4-BE49-F238E27FC236}">
                <a16:creationId xmlns:a16="http://schemas.microsoft.com/office/drawing/2014/main" id="{208F0FD4-0ACA-31F3-4C24-31BA05304E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869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24" name="Text Placeholder 114">
            <a:extLst>
              <a:ext uri="{FF2B5EF4-FFF2-40B4-BE49-F238E27FC236}">
                <a16:creationId xmlns:a16="http://schemas.microsoft.com/office/drawing/2014/main" id="{5E1DFA72-EF5D-F0F6-3C60-2DC37434A5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7660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25" name="Text Placeholder 114">
            <a:extLst>
              <a:ext uri="{FF2B5EF4-FFF2-40B4-BE49-F238E27FC236}">
                <a16:creationId xmlns:a16="http://schemas.microsoft.com/office/drawing/2014/main" id="{CDBEF5E0-98A9-FBD7-6CB1-D5E0506AF0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18451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26" name="Text Placeholder 114">
            <a:extLst>
              <a:ext uri="{FF2B5EF4-FFF2-40B4-BE49-F238E27FC236}">
                <a16:creationId xmlns:a16="http://schemas.microsoft.com/office/drawing/2014/main" id="{3D7E1AB4-BF2F-7E27-1E62-349B8195AA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9243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34" name="Text Placeholder 114">
            <a:extLst>
              <a:ext uri="{FF2B5EF4-FFF2-40B4-BE49-F238E27FC236}">
                <a16:creationId xmlns:a16="http://schemas.microsoft.com/office/drawing/2014/main" id="{FC3A0BD3-4A2F-05E3-CB4B-AF04E270E8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5287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135" name="Text Placeholder 114">
            <a:extLst>
              <a:ext uri="{FF2B5EF4-FFF2-40B4-BE49-F238E27FC236}">
                <a16:creationId xmlns:a16="http://schemas.microsoft.com/office/drawing/2014/main" id="{A8529D2D-E1A1-DEB4-577E-C408A8A83F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26078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136" name="Text Placeholder 114">
            <a:extLst>
              <a:ext uri="{FF2B5EF4-FFF2-40B4-BE49-F238E27FC236}">
                <a16:creationId xmlns:a16="http://schemas.microsoft.com/office/drawing/2014/main" id="{F4F27B27-8A53-0D68-02FB-F66CD2FCF0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56869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137" name="Text Placeholder 114">
            <a:extLst>
              <a:ext uri="{FF2B5EF4-FFF2-40B4-BE49-F238E27FC236}">
                <a16:creationId xmlns:a16="http://schemas.microsoft.com/office/drawing/2014/main" id="{A9A5176C-3FCF-937C-2811-FDDB01B6D0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87660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138" name="Text Placeholder 114">
            <a:extLst>
              <a:ext uri="{FF2B5EF4-FFF2-40B4-BE49-F238E27FC236}">
                <a16:creationId xmlns:a16="http://schemas.microsoft.com/office/drawing/2014/main" id="{EC0FDD41-328B-8857-459D-8D99D89614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8451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139" name="Text Placeholder 114">
            <a:extLst>
              <a:ext uri="{FF2B5EF4-FFF2-40B4-BE49-F238E27FC236}">
                <a16:creationId xmlns:a16="http://schemas.microsoft.com/office/drawing/2014/main" id="{CBE5AADA-C1E7-A01A-306D-C8EE77E12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49243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71718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3231" y="930074"/>
            <a:ext cx="4629150" cy="46291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6" y="2394859"/>
            <a:ext cx="5540864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36" y="4372796"/>
            <a:ext cx="5540864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185FDFA-EC40-7A64-667F-973C863F2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5136" y="1629688"/>
            <a:ext cx="2624138" cy="701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Client logo</a:t>
            </a:r>
            <a:endParaRPr lang="en-IN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F97BFFD-26F9-A6E7-CEBA-61DF0A5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2457DE-D140-4331-A62E-E85BA3F7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5372289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B766024-DD9C-415C-864D-CC25BE9CCE14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DECCFC-48E7-BB16-6386-56BB01A74274}"/>
              </a:ext>
            </a:extLst>
          </p:cNvPr>
          <p:cNvSpPr/>
          <p:nvPr userDrawn="1"/>
        </p:nvSpPr>
        <p:spPr>
          <a:xfrm flipV="1">
            <a:off x="11288561" y="1873049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284A6-2E81-32A7-4E18-9B61A18DD19C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effectLst/>
                <a:latin typeface="Calibri Light "/>
              </a:rPr>
              <a:t>© Copyright 2025 Mastech Digital. All rights reserved.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3944C7-9642-C860-72EF-0D5CA0D02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881" y="6047542"/>
            <a:ext cx="2171700" cy="5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613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41F98-D3C0-BCA3-4727-0F37CEC907AF}"/>
              </a:ext>
            </a:extLst>
          </p:cNvPr>
          <p:cNvGrpSpPr/>
          <p:nvPr userDrawn="1"/>
        </p:nvGrpSpPr>
        <p:grpSpPr>
          <a:xfrm>
            <a:off x="5126677" y="2101667"/>
            <a:ext cx="1995171" cy="2654107"/>
            <a:chOff x="5098414" y="2101667"/>
            <a:chExt cx="1995171" cy="2654107"/>
          </a:xfrm>
        </p:grpSpPr>
        <p:grpSp>
          <p:nvGrpSpPr>
            <p:cNvPr id="4" name="Graphic 6">
              <a:extLst>
                <a:ext uri="{FF2B5EF4-FFF2-40B4-BE49-F238E27FC236}">
                  <a16:creationId xmlns:a16="http://schemas.microsoft.com/office/drawing/2014/main" id="{45626EB9-8EBC-7840-1B49-D610AF472BBA}"/>
                </a:ext>
              </a:extLst>
            </p:cNvPr>
            <p:cNvGrpSpPr/>
            <p:nvPr/>
          </p:nvGrpSpPr>
          <p:grpSpPr>
            <a:xfrm>
              <a:off x="5098414" y="2143407"/>
              <a:ext cx="1995171" cy="2612367"/>
              <a:chOff x="5098414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B9E9805-45DB-A52E-8CD3-31CB74F1DA33}"/>
                  </a:ext>
                </a:extLst>
              </p:cNvPr>
              <p:cNvSpPr/>
              <p:nvPr/>
            </p:nvSpPr>
            <p:spPr>
              <a:xfrm>
                <a:off x="5098414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6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6 w 1945472"/>
                  <a:gd name="connsiteY4" fmla="*/ 0 h 2573966"/>
                  <a:gd name="connsiteX5" fmla="*/ 1690942 w 1945472"/>
                  <a:gd name="connsiteY5" fmla="*/ 0 h 2573966"/>
                  <a:gd name="connsiteX6" fmla="*/ 1875489 w 1945472"/>
                  <a:gd name="connsiteY6" fmla="*/ 184546 h 2573966"/>
                  <a:gd name="connsiteX7" fmla="*/ 1875489 w 1945472"/>
                  <a:gd name="connsiteY7" fmla="*/ 2194606 h 2573966"/>
                  <a:gd name="connsiteX8" fmla="*/ 1847662 w 1945472"/>
                  <a:gd name="connsiteY8" fmla="*/ 2194606 h 2573966"/>
                  <a:gd name="connsiteX9" fmla="*/ 1847662 w 1945472"/>
                  <a:gd name="connsiteY9" fmla="*/ 184546 h 2573966"/>
                  <a:gd name="connsiteX10" fmla="*/ 1690942 w 1945472"/>
                  <a:gd name="connsiteY10" fmla="*/ 27827 h 2573966"/>
                  <a:gd name="connsiteX11" fmla="*/ 184546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6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2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2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4012179-CAE3-9015-BC18-61D4D449BA9A}"/>
                  </a:ext>
                </a:extLst>
              </p:cNvPr>
              <p:cNvSpPr/>
              <p:nvPr/>
            </p:nvSpPr>
            <p:spPr>
              <a:xfrm>
                <a:off x="6988957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F1082B-EF48-3AA6-F5EE-F573B3E36908}"/>
                </a:ext>
              </a:extLst>
            </p:cNvPr>
            <p:cNvSpPr/>
            <p:nvPr/>
          </p:nvSpPr>
          <p:spPr>
            <a:xfrm>
              <a:off x="5282988" y="2101667"/>
              <a:ext cx="1732682" cy="1189590"/>
            </a:xfrm>
            <a:custGeom>
              <a:avLst/>
              <a:gdLst>
                <a:gd name="connsiteX0" fmla="*/ 1732683 w 1732682"/>
                <a:gd name="connsiteY0" fmla="*/ 1189590 h 1189590"/>
                <a:gd name="connsiteX1" fmla="*/ 1621376 w 1732682"/>
                <a:gd name="connsiteY1" fmla="*/ 1189590 h 1189590"/>
                <a:gd name="connsiteX2" fmla="*/ 1621376 w 1732682"/>
                <a:gd name="connsiteY2" fmla="*/ 226286 h 1189590"/>
                <a:gd name="connsiteX3" fmla="*/ 1506396 w 1732682"/>
                <a:gd name="connsiteY3" fmla="*/ 111307 h 1189590"/>
                <a:gd name="connsiteX4" fmla="*/ 0 w 1732682"/>
                <a:gd name="connsiteY4" fmla="*/ 111307 h 1189590"/>
                <a:gd name="connsiteX5" fmla="*/ 0 w 1732682"/>
                <a:gd name="connsiteY5" fmla="*/ 0 h 1189590"/>
                <a:gd name="connsiteX6" fmla="*/ 1506396 w 1732682"/>
                <a:gd name="connsiteY6" fmla="*/ 0 h 1189590"/>
                <a:gd name="connsiteX7" fmla="*/ 1732683 w 1732682"/>
                <a:gd name="connsiteY7" fmla="*/ 226286 h 1189590"/>
                <a:gd name="connsiteX8" fmla="*/ 1732683 w 1732682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682" h="1189590">
                  <a:moveTo>
                    <a:pt x="1732683" y="1189590"/>
                  </a:moveTo>
                  <a:lnTo>
                    <a:pt x="1621376" y="1189590"/>
                  </a:lnTo>
                  <a:lnTo>
                    <a:pt x="1621376" y="226286"/>
                  </a:lnTo>
                  <a:cubicBezTo>
                    <a:pt x="1621376" y="162869"/>
                    <a:pt x="1569785" y="111307"/>
                    <a:pt x="1506396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189562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97D96A-517B-5266-8274-AC815997BD42}"/>
              </a:ext>
            </a:extLst>
          </p:cNvPr>
          <p:cNvGrpSpPr/>
          <p:nvPr userDrawn="1"/>
        </p:nvGrpSpPr>
        <p:grpSpPr>
          <a:xfrm>
            <a:off x="7357540" y="2101667"/>
            <a:ext cx="1995171" cy="2654107"/>
            <a:chOff x="7118630" y="2101667"/>
            <a:chExt cx="1995171" cy="2654107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CC91C745-F4E0-FBC4-ECB2-A0A9BD50626B}"/>
                </a:ext>
              </a:extLst>
            </p:cNvPr>
            <p:cNvGrpSpPr/>
            <p:nvPr/>
          </p:nvGrpSpPr>
          <p:grpSpPr>
            <a:xfrm>
              <a:off x="7118630" y="2143407"/>
              <a:ext cx="1995171" cy="2612367"/>
              <a:chOff x="7118630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15A45-3BFD-28D9-11B1-00158B6CDAC0}"/>
                  </a:ext>
                </a:extLst>
              </p:cNvPr>
              <p:cNvSpPr/>
              <p:nvPr/>
            </p:nvSpPr>
            <p:spPr>
              <a:xfrm>
                <a:off x="7118630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7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7 w 1945472"/>
                  <a:gd name="connsiteY4" fmla="*/ 0 h 2573966"/>
                  <a:gd name="connsiteX5" fmla="*/ 1690970 w 1945472"/>
                  <a:gd name="connsiteY5" fmla="*/ 0 h 2573966"/>
                  <a:gd name="connsiteX6" fmla="*/ 1875517 w 1945472"/>
                  <a:gd name="connsiteY6" fmla="*/ 184546 h 2573966"/>
                  <a:gd name="connsiteX7" fmla="*/ 1875517 w 1945472"/>
                  <a:gd name="connsiteY7" fmla="*/ 2194606 h 2573966"/>
                  <a:gd name="connsiteX8" fmla="*/ 1847690 w 1945472"/>
                  <a:gd name="connsiteY8" fmla="*/ 2194606 h 2573966"/>
                  <a:gd name="connsiteX9" fmla="*/ 1847690 w 1945472"/>
                  <a:gd name="connsiteY9" fmla="*/ 184546 h 2573966"/>
                  <a:gd name="connsiteX10" fmla="*/ 1690970 w 1945472"/>
                  <a:gd name="connsiteY10" fmla="*/ 27827 h 2573966"/>
                  <a:gd name="connsiteX11" fmla="*/ 184547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7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7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7" y="0"/>
                    </a:cubicBezTo>
                    <a:lnTo>
                      <a:pt x="1690970" y="0"/>
                    </a:lnTo>
                    <a:cubicBezTo>
                      <a:pt x="1792733" y="0"/>
                      <a:pt x="1875517" y="82784"/>
                      <a:pt x="1875517" y="184546"/>
                    </a:cubicBezTo>
                    <a:lnTo>
                      <a:pt x="1875517" y="2194606"/>
                    </a:lnTo>
                    <a:lnTo>
                      <a:pt x="1847690" y="2194606"/>
                    </a:lnTo>
                    <a:lnTo>
                      <a:pt x="1847690" y="184546"/>
                    </a:lnTo>
                    <a:cubicBezTo>
                      <a:pt x="1847690" y="98117"/>
                      <a:pt x="1777372" y="27827"/>
                      <a:pt x="1690970" y="27827"/>
                    </a:cubicBezTo>
                    <a:lnTo>
                      <a:pt x="184547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7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57CD6C-6DAB-420C-618B-556950F959CD}"/>
                  </a:ext>
                </a:extLst>
              </p:cNvPr>
              <p:cNvSpPr/>
              <p:nvPr/>
            </p:nvSpPr>
            <p:spPr>
              <a:xfrm>
                <a:off x="9009173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137122-222A-73E0-C537-4A15B8E85C19}"/>
                </a:ext>
              </a:extLst>
            </p:cNvPr>
            <p:cNvSpPr/>
            <p:nvPr/>
          </p:nvSpPr>
          <p:spPr>
            <a:xfrm>
              <a:off x="7303176" y="2101667"/>
              <a:ext cx="1732710" cy="1189590"/>
            </a:xfrm>
            <a:custGeom>
              <a:avLst/>
              <a:gdLst>
                <a:gd name="connsiteX0" fmla="*/ 1732710 w 1732710"/>
                <a:gd name="connsiteY0" fmla="*/ 1189590 h 1189590"/>
                <a:gd name="connsiteX1" fmla="*/ 1621404 w 1732710"/>
                <a:gd name="connsiteY1" fmla="*/ 1189590 h 1189590"/>
                <a:gd name="connsiteX2" fmla="*/ 1621404 w 1732710"/>
                <a:gd name="connsiteY2" fmla="*/ 226286 h 1189590"/>
                <a:gd name="connsiteX3" fmla="*/ 1506424 w 1732710"/>
                <a:gd name="connsiteY3" fmla="*/ 111307 h 1189590"/>
                <a:gd name="connsiteX4" fmla="*/ 0 w 1732710"/>
                <a:gd name="connsiteY4" fmla="*/ 111307 h 1189590"/>
                <a:gd name="connsiteX5" fmla="*/ 0 w 1732710"/>
                <a:gd name="connsiteY5" fmla="*/ 0 h 1189590"/>
                <a:gd name="connsiteX6" fmla="*/ 1506424 w 1732710"/>
                <a:gd name="connsiteY6" fmla="*/ 0 h 1189590"/>
                <a:gd name="connsiteX7" fmla="*/ 1732710 w 1732710"/>
                <a:gd name="connsiteY7" fmla="*/ 226286 h 1189590"/>
                <a:gd name="connsiteX8" fmla="*/ 1732710 w 1732710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189590">
                  <a:moveTo>
                    <a:pt x="1732710" y="1189590"/>
                  </a:moveTo>
                  <a:lnTo>
                    <a:pt x="1621404" y="1189590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424" y="0"/>
                  </a:lnTo>
                  <a:cubicBezTo>
                    <a:pt x="1631199" y="0"/>
                    <a:pt x="1732710" y="101512"/>
                    <a:pt x="1732710" y="226286"/>
                  </a:cubicBezTo>
                  <a:lnTo>
                    <a:pt x="1732710" y="1189562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897460-377D-E4D4-99E4-7CDD6D3AC705}"/>
              </a:ext>
            </a:extLst>
          </p:cNvPr>
          <p:cNvGrpSpPr/>
          <p:nvPr userDrawn="1"/>
        </p:nvGrpSpPr>
        <p:grpSpPr>
          <a:xfrm>
            <a:off x="9588403" y="2101667"/>
            <a:ext cx="1995171" cy="2654107"/>
            <a:chOff x="9138845" y="2101667"/>
            <a:chExt cx="1995171" cy="2654107"/>
          </a:xfrm>
        </p:grpSpPr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6CAC1403-AF60-14FC-7813-54C648799A05}"/>
                </a:ext>
              </a:extLst>
            </p:cNvPr>
            <p:cNvGrpSpPr/>
            <p:nvPr/>
          </p:nvGrpSpPr>
          <p:grpSpPr>
            <a:xfrm>
              <a:off x="9138845" y="2143407"/>
              <a:ext cx="1995171" cy="2612367"/>
              <a:chOff x="9138845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BC43885-BB09-97DE-1855-D7BD1EA6CE5E}"/>
                  </a:ext>
                </a:extLst>
              </p:cNvPr>
              <p:cNvSpPr/>
              <p:nvPr/>
            </p:nvSpPr>
            <p:spPr>
              <a:xfrm>
                <a:off x="9138845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7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7 w 1945472"/>
                  <a:gd name="connsiteY4" fmla="*/ 0 h 2573966"/>
                  <a:gd name="connsiteX5" fmla="*/ 1690970 w 1945472"/>
                  <a:gd name="connsiteY5" fmla="*/ 0 h 2573966"/>
                  <a:gd name="connsiteX6" fmla="*/ 1875517 w 1945472"/>
                  <a:gd name="connsiteY6" fmla="*/ 184546 h 2573966"/>
                  <a:gd name="connsiteX7" fmla="*/ 1875517 w 1945472"/>
                  <a:gd name="connsiteY7" fmla="*/ 2194606 h 2573966"/>
                  <a:gd name="connsiteX8" fmla="*/ 1847690 w 1945472"/>
                  <a:gd name="connsiteY8" fmla="*/ 2194606 h 2573966"/>
                  <a:gd name="connsiteX9" fmla="*/ 1847690 w 1945472"/>
                  <a:gd name="connsiteY9" fmla="*/ 184546 h 2573966"/>
                  <a:gd name="connsiteX10" fmla="*/ 1690970 w 1945472"/>
                  <a:gd name="connsiteY10" fmla="*/ 27827 h 2573966"/>
                  <a:gd name="connsiteX11" fmla="*/ 184547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7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7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7" y="0"/>
                    </a:cubicBezTo>
                    <a:lnTo>
                      <a:pt x="1690970" y="0"/>
                    </a:lnTo>
                    <a:cubicBezTo>
                      <a:pt x="1792733" y="0"/>
                      <a:pt x="1875517" y="82784"/>
                      <a:pt x="1875517" y="184546"/>
                    </a:cubicBezTo>
                    <a:lnTo>
                      <a:pt x="1875517" y="2194606"/>
                    </a:lnTo>
                    <a:lnTo>
                      <a:pt x="1847690" y="2194606"/>
                    </a:lnTo>
                    <a:lnTo>
                      <a:pt x="1847690" y="184546"/>
                    </a:lnTo>
                    <a:cubicBezTo>
                      <a:pt x="1847690" y="98117"/>
                      <a:pt x="1777372" y="27827"/>
                      <a:pt x="1690970" y="27827"/>
                    </a:cubicBezTo>
                    <a:lnTo>
                      <a:pt x="184547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7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D56344-2603-4EAB-7AE7-E9F1AD8FEEB5}"/>
                  </a:ext>
                </a:extLst>
              </p:cNvPr>
              <p:cNvSpPr/>
              <p:nvPr/>
            </p:nvSpPr>
            <p:spPr>
              <a:xfrm>
                <a:off x="11029388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81FADF-7D8A-1C92-FF47-5DECDEFBA12E}"/>
                </a:ext>
              </a:extLst>
            </p:cNvPr>
            <p:cNvSpPr/>
            <p:nvPr/>
          </p:nvSpPr>
          <p:spPr>
            <a:xfrm>
              <a:off x="9323392" y="2101667"/>
              <a:ext cx="1732710" cy="1189590"/>
            </a:xfrm>
            <a:custGeom>
              <a:avLst/>
              <a:gdLst>
                <a:gd name="connsiteX0" fmla="*/ 1732710 w 1732710"/>
                <a:gd name="connsiteY0" fmla="*/ 1189590 h 1189590"/>
                <a:gd name="connsiteX1" fmla="*/ 1621404 w 1732710"/>
                <a:gd name="connsiteY1" fmla="*/ 1189590 h 1189590"/>
                <a:gd name="connsiteX2" fmla="*/ 1621404 w 1732710"/>
                <a:gd name="connsiteY2" fmla="*/ 226286 h 1189590"/>
                <a:gd name="connsiteX3" fmla="*/ 1506424 w 1732710"/>
                <a:gd name="connsiteY3" fmla="*/ 111307 h 1189590"/>
                <a:gd name="connsiteX4" fmla="*/ 0 w 1732710"/>
                <a:gd name="connsiteY4" fmla="*/ 111307 h 1189590"/>
                <a:gd name="connsiteX5" fmla="*/ 0 w 1732710"/>
                <a:gd name="connsiteY5" fmla="*/ 0 h 1189590"/>
                <a:gd name="connsiteX6" fmla="*/ 1506424 w 1732710"/>
                <a:gd name="connsiteY6" fmla="*/ 0 h 1189590"/>
                <a:gd name="connsiteX7" fmla="*/ 1732710 w 1732710"/>
                <a:gd name="connsiteY7" fmla="*/ 226286 h 1189590"/>
                <a:gd name="connsiteX8" fmla="*/ 1732710 w 1732710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189590">
                  <a:moveTo>
                    <a:pt x="1732710" y="1189590"/>
                  </a:moveTo>
                  <a:lnTo>
                    <a:pt x="1621404" y="1189590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424" y="0"/>
                  </a:lnTo>
                  <a:cubicBezTo>
                    <a:pt x="1631199" y="0"/>
                    <a:pt x="1732710" y="101512"/>
                    <a:pt x="1732710" y="226286"/>
                  </a:cubicBezTo>
                  <a:lnTo>
                    <a:pt x="1732710" y="1189562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DA985D-0AF6-6A15-D7C5-0684718D88E2}"/>
              </a:ext>
            </a:extLst>
          </p:cNvPr>
          <p:cNvSpPr/>
          <p:nvPr userDrawn="1"/>
        </p:nvSpPr>
        <p:spPr>
          <a:xfrm>
            <a:off x="1185335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F80195-4044-12EC-3D78-13642EBC5C9A}"/>
              </a:ext>
            </a:extLst>
          </p:cNvPr>
          <p:cNvSpPr/>
          <p:nvPr userDrawn="1"/>
        </p:nvSpPr>
        <p:spPr>
          <a:xfrm>
            <a:off x="5729179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D7F934-140A-FACD-5174-743C47D06422}"/>
              </a:ext>
            </a:extLst>
          </p:cNvPr>
          <p:cNvSpPr/>
          <p:nvPr userDrawn="1"/>
        </p:nvSpPr>
        <p:spPr>
          <a:xfrm>
            <a:off x="10184282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3427959-5801-6B71-1100-F63B3EE69DFA}"/>
              </a:ext>
            </a:extLst>
          </p:cNvPr>
          <p:cNvSpPr/>
          <p:nvPr userDrawn="1"/>
        </p:nvSpPr>
        <p:spPr>
          <a:xfrm>
            <a:off x="3509604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732A31-ADE0-22D3-444F-EADECD56E7E0}"/>
              </a:ext>
            </a:extLst>
          </p:cNvPr>
          <p:cNvSpPr/>
          <p:nvPr userDrawn="1"/>
        </p:nvSpPr>
        <p:spPr>
          <a:xfrm>
            <a:off x="7934630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22F9E8-1846-A4D0-A1E2-831A283BCFA6}"/>
              </a:ext>
            </a:extLst>
          </p:cNvPr>
          <p:cNvGrpSpPr/>
          <p:nvPr userDrawn="1"/>
        </p:nvGrpSpPr>
        <p:grpSpPr>
          <a:xfrm>
            <a:off x="664953" y="2101667"/>
            <a:ext cx="1995171" cy="2654107"/>
            <a:chOff x="568700" y="2101667"/>
            <a:chExt cx="1995171" cy="2654107"/>
          </a:xfrm>
        </p:grpSpPr>
        <p:grpSp>
          <p:nvGrpSpPr>
            <p:cNvPr id="30" name="Graphic 6">
              <a:extLst>
                <a:ext uri="{FF2B5EF4-FFF2-40B4-BE49-F238E27FC236}">
                  <a16:creationId xmlns:a16="http://schemas.microsoft.com/office/drawing/2014/main" id="{B520AB79-473C-5143-8F0E-5C9251B93458}"/>
                </a:ext>
              </a:extLst>
            </p:cNvPr>
            <p:cNvGrpSpPr/>
            <p:nvPr/>
          </p:nvGrpSpPr>
          <p:grpSpPr>
            <a:xfrm>
              <a:off x="568700" y="2143407"/>
              <a:ext cx="1995171" cy="2612367"/>
              <a:chOff x="1057984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D64177-C671-1D98-51D6-CA3F00F191EB}"/>
                  </a:ext>
                </a:extLst>
              </p:cNvPr>
              <p:cNvSpPr/>
              <p:nvPr/>
            </p:nvSpPr>
            <p:spPr>
              <a:xfrm>
                <a:off x="1057984" y="2143407"/>
                <a:ext cx="1945473" cy="2573966"/>
              </a:xfrm>
              <a:custGeom>
                <a:avLst/>
                <a:gdLst>
                  <a:gd name="connsiteX0" fmla="*/ 1945473 w 1945473"/>
                  <a:gd name="connsiteY0" fmla="*/ 2573967 h 2573966"/>
                  <a:gd name="connsiteX1" fmla="*/ 184546 w 1945473"/>
                  <a:gd name="connsiteY1" fmla="*/ 2573967 h 2573966"/>
                  <a:gd name="connsiteX2" fmla="*/ 0 w 1945473"/>
                  <a:gd name="connsiteY2" fmla="*/ 2389420 h 2573966"/>
                  <a:gd name="connsiteX3" fmla="*/ 0 w 1945473"/>
                  <a:gd name="connsiteY3" fmla="*/ 184546 h 2573966"/>
                  <a:gd name="connsiteX4" fmla="*/ 184546 w 1945473"/>
                  <a:gd name="connsiteY4" fmla="*/ 0 h 2573966"/>
                  <a:gd name="connsiteX5" fmla="*/ 1690943 w 1945473"/>
                  <a:gd name="connsiteY5" fmla="*/ 0 h 2573966"/>
                  <a:gd name="connsiteX6" fmla="*/ 1875489 w 1945473"/>
                  <a:gd name="connsiteY6" fmla="*/ 184546 h 2573966"/>
                  <a:gd name="connsiteX7" fmla="*/ 1875489 w 1945473"/>
                  <a:gd name="connsiteY7" fmla="*/ 2194606 h 2573966"/>
                  <a:gd name="connsiteX8" fmla="*/ 1847662 w 1945473"/>
                  <a:gd name="connsiteY8" fmla="*/ 2194606 h 2573966"/>
                  <a:gd name="connsiteX9" fmla="*/ 1847662 w 1945473"/>
                  <a:gd name="connsiteY9" fmla="*/ 184546 h 2573966"/>
                  <a:gd name="connsiteX10" fmla="*/ 1690943 w 1945473"/>
                  <a:gd name="connsiteY10" fmla="*/ 27827 h 2573966"/>
                  <a:gd name="connsiteX11" fmla="*/ 184546 w 1945473"/>
                  <a:gd name="connsiteY11" fmla="*/ 27827 h 2573966"/>
                  <a:gd name="connsiteX12" fmla="*/ 27827 w 1945473"/>
                  <a:gd name="connsiteY12" fmla="*/ 184546 h 2573966"/>
                  <a:gd name="connsiteX13" fmla="*/ 27827 w 1945473"/>
                  <a:gd name="connsiteY13" fmla="*/ 2389392 h 2573966"/>
                  <a:gd name="connsiteX14" fmla="*/ 184546 w 1945473"/>
                  <a:gd name="connsiteY14" fmla="*/ 2546112 h 2573966"/>
                  <a:gd name="connsiteX15" fmla="*/ 1945473 w 1945473"/>
                  <a:gd name="connsiteY15" fmla="*/ 2546112 h 2573966"/>
                  <a:gd name="connsiteX16" fmla="*/ 1945473 w 1945473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3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3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3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9F1B67C-DE9A-314B-6A62-20659B4B4E36}"/>
                  </a:ext>
                </a:extLst>
              </p:cNvPr>
              <p:cNvSpPr/>
              <p:nvPr/>
            </p:nvSpPr>
            <p:spPr>
              <a:xfrm>
                <a:off x="2948527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8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8" y="0"/>
                      <a:pt x="104628" y="23430"/>
                      <a:pt x="104628" y="52314"/>
                    </a:cubicBezTo>
                    <a:cubicBezTo>
                      <a:pt x="104628" y="81198"/>
                      <a:pt x="81198" y="104628"/>
                      <a:pt x="52314" y="104628"/>
                    </a:cubicBezTo>
                    <a:cubicBezTo>
                      <a:pt x="23430" y="104628"/>
                      <a:pt x="0" y="81198"/>
                      <a:pt x="0" y="52314"/>
                    </a:cubicBezTo>
                    <a:cubicBezTo>
                      <a:pt x="0" y="23430"/>
                      <a:pt x="23430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E5630E-1C6B-88C5-9925-8E9DA98879FA}"/>
                </a:ext>
              </a:extLst>
            </p:cNvPr>
            <p:cNvSpPr/>
            <p:nvPr/>
          </p:nvSpPr>
          <p:spPr>
            <a:xfrm>
              <a:off x="753246" y="2101667"/>
              <a:ext cx="1732710" cy="1203503"/>
            </a:xfrm>
            <a:custGeom>
              <a:avLst/>
              <a:gdLst>
                <a:gd name="connsiteX0" fmla="*/ 1732710 w 1732710"/>
                <a:gd name="connsiteY0" fmla="*/ 1203503 h 1203503"/>
                <a:gd name="connsiteX1" fmla="*/ 1621404 w 1732710"/>
                <a:gd name="connsiteY1" fmla="*/ 1203503 h 1203503"/>
                <a:gd name="connsiteX2" fmla="*/ 1621404 w 1732710"/>
                <a:gd name="connsiteY2" fmla="*/ 226286 h 1203503"/>
                <a:gd name="connsiteX3" fmla="*/ 1506424 w 1732710"/>
                <a:gd name="connsiteY3" fmla="*/ 111307 h 1203503"/>
                <a:gd name="connsiteX4" fmla="*/ 0 w 1732710"/>
                <a:gd name="connsiteY4" fmla="*/ 111307 h 1203503"/>
                <a:gd name="connsiteX5" fmla="*/ 0 w 1732710"/>
                <a:gd name="connsiteY5" fmla="*/ 0 h 1203503"/>
                <a:gd name="connsiteX6" fmla="*/ 1506396 w 1732710"/>
                <a:gd name="connsiteY6" fmla="*/ 0 h 1203503"/>
                <a:gd name="connsiteX7" fmla="*/ 1732683 w 1732710"/>
                <a:gd name="connsiteY7" fmla="*/ 226286 h 1203503"/>
                <a:gd name="connsiteX8" fmla="*/ 1732683 w 1732710"/>
                <a:gd name="connsiteY8" fmla="*/ 1203503 h 12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203503">
                  <a:moveTo>
                    <a:pt x="1732710" y="1203503"/>
                  </a:moveTo>
                  <a:lnTo>
                    <a:pt x="1621404" y="1203503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203503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4E3E5D-74CA-6DE5-BACB-8F74AF51B435}"/>
              </a:ext>
            </a:extLst>
          </p:cNvPr>
          <p:cNvGrpSpPr/>
          <p:nvPr userDrawn="1"/>
        </p:nvGrpSpPr>
        <p:grpSpPr>
          <a:xfrm>
            <a:off x="2895815" y="2101667"/>
            <a:ext cx="1995171" cy="2654107"/>
            <a:chOff x="3078199" y="2101667"/>
            <a:chExt cx="1995171" cy="2654107"/>
          </a:xfrm>
        </p:grpSpPr>
        <p:grpSp>
          <p:nvGrpSpPr>
            <p:cNvPr id="35" name="Graphic 6">
              <a:extLst>
                <a:ext uri="{FF2B5EF4-FFF2-40B4-BE49-F238E27FC236}">
                  <a16:creationId xmlns:a16="http://schemas.microsoft.com/office/drawing/2014/main" id="{F848D047-4C46-FEAF-399D-9570760FD5DF}"/>
                </a:ext>
              </a:extLst>
            </p:cNvPr>
            <p:cNvGrpSpPr/>
            <p:nvPr/>
          </p:nvGrpSpPr>
          <p:grpSpPr>
            <a:xfrm>
              <a:off x="3078199" y="2143407"/>
              <a:ext cx="1995171" cy="2612367"/>
              <a:chOff x="3078199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CB1CA1E-DA7A-D324-7EFC-AB1782ED53F8}"/>
                  </a:ext>
                </a:extLst>
              </p:cNvPr>
              <p:cNvSpPr/>
              <p:nvPr/>
            </p:nvSpPr>
            <p:spPr>
              <a:xfrm>
                <a:off x="3078199" y="2143407"/>
                <a:ext cx="1945473" cy="2573966"/>
              </a:xfrm>
              <a:custGeom>
                <a:avLst/>
                <a:gdLst>
                  <a:gd name="connsiteX0" fmla="*/ 1945473 w 1945473"/>
                  <a:gd name="connsiteY0" fmla="*/ 2573967 h 2573966"/>
                  <a:gd name="connsiteX1" fmla="*/ 184546 w 1945473"/>
                  <a:gd name="connsiteY1" fmla="*/ 2573967 h 2573966"/>
                  <a:gd name="connsiteX2" fmla="*/ 0 w 1945473"/>
                  <a:gd name="connsiteY2" fmla="*/ 2389420 h 2573966"/>
                  <a:gd name="connsiteX3" fmla="*/ 0 w 1945473"/>
                  <a:gd name="connsiteY3" fmla="*/ 184546 h 2573966"/>
                  <a:gd name="connsiteX4" fmla="*/ 184546 w 1945473"/>
                  <a:gd name="connsiteY4" fmla="*/ 0 h 2573966"/>
                  <a:gd name="connsiteX5" fmla="*/ 1690943 w 1945473"/>
                  <a:gd name="connsiteY5" fmla="*/ 0 h 2573966"/>
                  <a:gd name="connsiteX6" fmla="*/ 1875489 w 1945473"/>
                  <a:gd name="connsiteY6" fmla="*/ 184546 h 2573966"/>
                  <a:gd name="connsiteX7" fmla="*/ 1875489 w 1945473"/>
                  <a:gd name="connsiteY7" fmla="*/ 2194606 h 2573966"/>
                  <a:gd name="connsiteX8" fmla="*/ 1847662 w 1945473"/>
                  <a:gd name="connsiteY8" fmla="*/ 2194606 h 2573966"/>
                  <a:gd name="connsiteX9" fmla="*/ 1847662 w 1945473"/>
                  <a:gd name="connsiteY9" fmla="*/ 184546 h 2573966"/>
                  <a:gd name="connsiteX10" fmla="*/ 1690943 w 1945473"/>
                  <a:gd name="connsiteY10" fmla="*/ 27827 h 2573966"/>
                  <a:gd name="connsiteX11" fmla="*/ 184546 w 1945473"/>
                  <a:gd name="connsiteY11" fmla="*/ 27827 h 2573966"/>
                  <a:gd name="connsiteX12" fmla="*/ 27827 w 1945473"/>
                  <a:gd name="connsiteY12" fmla="*/ 184546 h 2573966"/>
                  <a:gd name="connsiteX13" fmla="*/ 27827 w 1945473"/>
                  <a:gd name="connsiteY13" fmla="*/ 2389392 h 2573966"/>
                  <a:gd name="connsiteX14" fmla="*/ 184546 w 1945473"/>
                  <a:gd name="connsiteY14" fmla="*/ 2546112 h 2573966"/>
                  <a:gd name="connsiteX15" fmla="*/ 1945473 w 1945473"/>
                  <a:gd name="connsiteY15" fmla="*/ 2546112 h 2573966"/>
                  <a:gd name="connsiteX16" fmla="*/ 1945473 w 1945473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3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3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3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E408688-6C89-2932-0F0D-2A8C4336B76A}"/>
                  </a:ext>
                </a:extLst>
              </p:cNvPr>
              <p:cNvSpPr/>
              <p:nvPr/>
            </p:nvSpPr>
            <p:spPr>
              <a:xfrm>
                <a:off x="4968742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8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8" y="0"/>
                      <a:pt x="104628" y="23430"/>
                      <a:pt x="104628" y="52314"/>
                    </a:cubicBezTo>
                    <a:cubicBezTo>
                      <a:pt x="104628" y="81198"/>
                      <a:pt x="81198" y="104628"/>
                      <a:pt x="52314" y="104628"/>
                    </a:cubicBezTo>
                    <a:cubicBezTo>
                      <a:pt x="23430" y="104628"/>
                      <a:pt x="0" y="81198"/>
                      <a:pt x="0" y="52314"/>
                    </a:cubicBezTo>
                    <a:cubicBezTo>
                      <a:pt x="0" y="23430"/>
                      <a:pt x="23430" y="0"/>
                      <a:pt x="5231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EA6708-6BDA-D47A-BE0C-DB73B3F5D859}"/>
                </a:ext>
              </a:extLst>
            </p:cNvPr>
            <p:cNvSpPr/>
            <p:nvPr/>
          </p:nvSpPr>
          <p:spPr>
            <a:xfrm>
              <a:off x="3262773" y="2101667"/>
              <a:ext cx="1732682" cy="1189590"/>
            </a:xfrm>
            <a:custGeom>
              <a:avLst/>
              <a:gdLst>
                <a:gd name="connsiteX0" fmla="*/ 1732683 w 1732682"/>
                <a:gd name="connsiteY0" fmla="*/ 1189590 h 1189590"/>
                <a:gd name="connsiteX1" fmla="*/ 1621376 w 1732682"/>
                <a:gd name="connsiteY1" fmla="*/ 1189590 h 1189590"/>
                <a:gd name="connsiteX2" fmla="*/ 1621376 w 1732682"/>
                <a:gd name="connsiteY2" fmla="*/ 226286 h 1189590"/>
                <a:gd name="connsiteX3" fmla="*/ 1506396 w 1732682"/>
                <a:gd name="connsiteY3" fmla="*/ 111307 h 1189590"/>
                <a:gd name="connsiteX4" fmla="*/ 0 w 1732682"/>
                <a:gd name="connsiteY4" fmla="*/ 111307 h 1189590"/>
                <a:gd name="connsiteX5" fmla="*/ 0 w 1732682"/>
                <a:gd name="connsiteY5" fmla="*/ 0 h 1189590"/>
                <a:gd name="connsiteX6" fmla="*/ 1506396 w 1732682"/>
                <a:gd name="connsiteY6" fmla="*/ 0 h 1189590"/>
                <a:gd name="connsiteX7" fmla="*/ 1732683 w 1732682"/>
                <a:gd name="connsiteY7" fmla="*/ 226286 h 1189590"/>
                <a:gd name="connsiteX8" fmla="*/ 1732683 w 1732682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682" h="1189590">
                  <a:moveTo>
                    <a:pt x="1732683" y="1189590"/>
                  </a:moveTo>
                  <a:lnTo>
                    <a:pt x="1621376" y="1189590"/>
                  </a:lnTo>
                  <a:lnTo>
                    <a:pt x="1621376" y="226286"/>
                  </a:lnTo>
                  <a:cubicBezTo>
                    <a:pt x="1621376" y="162869"/>
                    <a:pt x="1569785" y="111307"/>
                    <a:pt x="1506396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189562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63" name="Text Placeholder 114">
            <a:extLst>
              <a:ext uri="{FF2B5EF4-FFF2-40B4-BE49-F238E27FC236}">
                <a16:creationId xmlns:a16="http://schemas.microsoft.com/office/drawing/2014/main" id="{65760BB9-1C69-D94E-70B9-357B671888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770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64CCD7A7-9334-2F34-000A-014BB0D6BF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9015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66" name="Text Placeholder 114">
            <a:extLst>
              <a:ext uri="{FF2B5EF4-FFF2-40B4-BE49-F238E27FC236}">
                <a16:creationId xmlns:a16="http://schemas.microsoft.com/office/drawing/2014/main" id="{3C3451E1-FAF3-BEA9-DC31-32F0CBD61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260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67" name="Text Placeholder 114">
            <a:extLst>
              <a:ext uri="{FF2B5EF4-FFF2-40B4-BE49-F238E27FC236}">
                <a16:creationId xmlns:a16="http://schemas.microsoft.com/office/drawing/2014/main" id="{40FE57D5-FA82-A3D8-DABA-A718471D7D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5505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69" name="Text Placeholder 114">
            <a:extLst>
              <a:ext uri="{FF2B5EF4-FFF2-40B4-BE49-F238E27FC236}">
                <a16:creationId xmlns:a16="http://schemas.microsoft.com/office/drawing/2014/main" id="{36DFC0F2-8A5C-62EE-3B33-4C52A05DC8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751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172358667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4E56AB74-048D-7FCB-D39F-D1470A81D9D7}"/>
              </a:ext>
            </a:extLst>
          </p:cNvPr>
          <p:cNvSpPr/>
          <p:nvPr userDrawn="1"/>
        </p:nvSpPr>
        <p:spPr bwMode="auto">
          <a:xfrm>
            <a:off x="383742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CF4EC562-C270-6922-F382-B7885E58A632}"/>
              </a:ext>
            </a:extLst>
          </p:cNvPr>
          <p:cNvSpPr/>
          <p:nvPr userDrawn="1"/>
        </p:nvSpPr>
        <p:spPr bwMode="auto">
          <a:xfrm>
            <a:off x="383742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37" name="Chevron 131">
            <a:extLst>
              <a:ext uri="{FF2B5EF4-FFF2-40B4-BE49-F238E27FC236}">
                <a16:creationId xmlns:a16="http://schemas.microsoft.com/office/drawing/2014/main" id="{89D80B23-37BA-E349-FBBD-24BD2EFAADE4}"/>
              </a:ext>
            </a:extLst>
          </p:cNvPr>
          <p:cNvSpPr/>
          <p:nvPr userDrawn="1"/>
        </p:nvSpPr>
        <p:spPr bwMode="auto">
          <a:xfrm>
            <a:off x="2220959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0" name="Freeform 132">
            <a:extLst>
              <a:ext uri="{FF2B5EF4-FFF2-40B4-BE49-F238E27FC236}">
                <a16:creationId xmlns:a16="http://schemas.microsoft.com/office/drawing/2014/main" id="{DD1D8338-6FC1-D395-F3CB-E4533AA34175}"/>
              </a:ext>
            </a:extLst>
          </p:cNvPr>
          <p:cNvSpPr/>
          <p:nvPr userDrawn="1"/>
        </p:nvSpPr>
        <p:spPr bwMode="auto">
          <a:xfrm>
            <a:off x="2220959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CA9CC1-29C6-8B9C-EB4B-8D449AF4E8C6}"/>
              </a:ext>
            </a:extLst>
          </p:cNvPr>
          <p:cNvSpPr/>
          <p:nvPr userDrawn="1"/>
        </p:nvSpPr>
        <p:spPr bwMode="auto">
          <a:xfrm>
            <a:off x="3353648" y="3286538"/>
            <a:ext cx="657246" cy="657245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Chevron 149">
            <a:extLst>
              <a:ext uri="{FF2B5EF4-FFF2-40B4-BE49-F238E27FC236}">
                <a16:creationId xmlns:a16="http://schemas.microsoft.com/office/drawing/2014/main" id="{6C9BB0F6-05E2-0E06-27DA-6C41FFC486CA}"/>
              </a:ext>
            </a:extLst>
          </p:cNvPr>
          <p:cNvSpPr/>
          <p:nvPr userDrawn="1"/>
        </p:nvSpPr>
        <p:spPr bwMode="auto">
          <a:xfrm>
            <a:off x="4058176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5" name="Freeform 150">
            <a:extLst>
              <a:ext uri="{FF2B5EF4-FFF2-40B4-BE49-F238E27FC236}">
                <a16:creationId xmlns:a16="http://schemas.microsoft.com/office/drawing/2014/main" id="{62D27F76-734A-2245-8C47-A12405002DC9}"/>
              </a:ext>
            </a:extLst>
          </p:cNvPr>
          <p:cNvSpPr/>
          <p:nvPr userDrawn="1"/>
        </p:nvSpPr>
        <p:spPr bwMode="auto">
          <a:xfrm>
            <a:off x="4058176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199BCC5-56B8-2B6D-8DCF-8FB0D58DE1AC}"/>
              </a:ext>
            </a:extLst>
          </p:cNvPr>
          <p:cNvSpPr/>
          <p:nvPr userDrawn="1"/>
        </p:nvSpPr>
        <p:spPr bwMode="auto">
          <a:xfrm>
            <a:off x="5190865" y="3286538"/>
            <a:ext cx="657246" cy="65724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E8A38BB-17FC-A47B-95ED-63647848F4D7}"/>
              </a:ext>
            </a:extLst>
          </p:cNvPr>
          <p:cNvSpPr/>
          <p:nvPr userDrawn="1"/>
        </p:nvSpPr>
        <p:spPr bwMode="auto">
          <a:xfrm>
            <a:off x="1516431" y="3286538"/>
            <a:ext cx="657246" cy="657245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Chevron 10">
            <a:extLst>
              <a:ext uri="{FF2B5EF4-FFF2-40B4-BE49-F238E27FC236}">
                <a16:creationId xmlns:a16="http://schemas.microsoft.com/office/drawing/2014/main" id="{461DE79D-D3C0-531A-01BC-97E6B3EBA0E6}"/>
              </a:ext>
            </a:extLst>
          </p:cNvPr>
          <p:cNvSpPr/>
          <p:nvPr userDrawn="1"/>
        </p:nvSpPr>
        <p:spPr bwMode="auto">
          <a:xfrm>
            <a:off x="5895393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DAB20C06-393D-C565-9ABC-244E61129641}"/>
              </a:ext>
            </a:extLst>
          </p:cNvPr>
          <p:cNvSpPr/>
          <p:nvPr userDrawn="1"/>
        </p:nvSpPr>
        <p:spPr bwMode="auto">
          <a:xfrm>
            <a:off x="5895393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2" name="Chevron 131">
            <a:extLst>
              <a:ext uri="{FF2B5EF4-FFF2-40B4-BE49-F238E27FC236}">
                <a16:creationId xmlns:a16="http://schemas.microsoft.com/office/drawing/2014/main" id="{93C6F6EB-E0AD-A0B7-4621-BEF127343DC2}"/>
              </a:ext>
            </a:extLst>
          </p:cNvPr>
          <p:cNvSpPr/>
          <p:nvPr userDrawn="1"/>
        </p:nvSpPr>
        <p:spPr bwMode="auto">
          <a:xfrm>
            <a:off x="7732610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3" name="Freeform 132">
            <a:extLst>
              <a:ext uri="{FF2B5EF4-FFF2-40B4-BE49-F238E27FC236}">
                <a16:creationId xmlns:a16="http://schemas.microsoft.com/office/drawing/2014/main" id="{F5F6B09F-EB16-8884-BCA8-3BB5EF091CD8}"/>
              </a:ext>
            </a:extLst>
          </p:cNvPr>
          <p:cNvSpPr/>
          <p:nvPr userDrawn="1"/>
        </p:nvSpPr>
        <p:spPr bwMode="auto">
          <a:xfrm>
            <a:off x="7732610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442F80-DEE4-B287-5465-A76E68028DC5}"/>
              </a:ext>
            </a:extLst>
          </p:cNvPr>
          <p:cNvSpPr/>
          <p:nvPr userDrawn="1"/>
        </p:nvSpPr>
        <p:spPr bwMode="auto">
          <a:xfrm>
            <a:off x="8865299" y="3286538"/>
            <a:ext cx="657246" cy="657245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Chevron 149">
            <a:extLst>
              <a:ext uri="{FF2B5EF4-FFF2-40B4-BE49-F238E27FC236}">
                <a16:creationId xmlns:a16="http://schemas.microsoft.com/office/drawing/2014/main" id="{917D2170-44B6-C579-8C03-2BFC4F38E001}"/>
              </a:ext>
            </a:extLst>
          </p:cNvPr>
          <p:cNvSpPr/>
          <p:nvPr userDrawn="1"/>
        </p:nvSpPr>
        <p:spPr bwMode="auto">
          <a:xfrm>
            <a:off x="9569827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7" name="Freeform 150">
            <a:extLst>
              <a:ext uri="{FF2B5EF4-FFF2-40B4-BE49-F238E27FC236}">
                <a16:creationId xmlns:a16="http://schemas.microsoft.com/office/drawing/2014/main" id="{2B9334CC-9B24-BF48-ECED-A9EB84CB4D39}"/>
              </a:ext>
            </a:extLst>
          </p:cNvPr>
          <p:cNvSpPr/>
          <p:nvPr userDrawn="1"/>
        </p:nvSpPr>
        <p:spPr bwMode="auto">
          <a:xfrm>
            <a:off x="9569827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5C81D68-C17E-E7F8-8CCE-07020AA57954}"/>
              </a:ext>
            </a:extLst>
          </p:cNvPr>
          <p:cNvSpPr/>
          <p:nvPr userDrawn="1"/>
        </p:nvSpPr>
        <p:spPr bwMode="auto">
          <a:xfrm>
            <a:off x="10702516" y="3286538"/>
            <a:ext cx="657246" cy="65724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BC76BDA-A9FA-3697-E6AF-0695EC3422AA}"/>
              </a:ext>
            </a:extLst>
          </p:cNvPr>
          <p:cNvSpPr/>
          <p:nvPr userDrawn="1"/>
        </p:nvSpPr>
        <p:spPr bwMode="auto">
          <a:xfrm>
            <a:off x="7028082" y="3286538"/>
            <a:ext cx="657246" cy="657245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17F95D8-AC96-7F3D-009E-D7BBF20BD763}"/>
              </a:ext>
            </a:extLst>
          </p:cNvPr>
          <p:cNvGrpSpPr/>
          <p:nvPr userDrawn="1"/>
        </p:nvGrpSpPr>
        <p:grpSpPr>
          <a:xfrm>
            <a:off x="1968144" y="4175277"/>
            <a:ext cx="7378551" cy="307777"/>
            <a:chOff x="2073654" y="4342330"/>
            <a:chExt cx="7378551" cy="52216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F7D6239-5D8E-6B64-BDAC-B7FF9925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073654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0FF894C-D4CC-F267-7167-5222F83E45FA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88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5F898D-5C0C-613E-6D92-384BE9D55CDE}"/>
                </a:ext>
              </a:extLst>
            </p:cNvPr>
            <p:cNvCxnSpPr>
              <a:cxnSpLocks/>
            </p:cNvCxnSpPr>
            <p:nvPr/>
          </p:nvCxnSpPr>
          <p:spPr>
            <a:xfrm>
              <a:off x="9452205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4D1439-5F89-28F4-1B94-5BDC0BBA0A48}"/>
              </a:ext>
            </a:extLst>
          </p:cNvPr>
          <p:cNvGrpSpPr/>
          <p:nvPr userDrawn="1"/>
        </p:nvGrpSpPr>
        <p:grpSpPr>
          <a:xfrm>
            <a:off x="3805359" y="2798209"/>
            <a:ext cx="7383092" cy="256834"/>
            <a:chOff x="3910869" y="2699934"/>
            <a:chExt cx="7383092" cy="52216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346F329-7CE4-2DCE-2CF8-517B7243C74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910869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516ABF5-BC19-A671-4D22-9023FA65AD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613880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DA7E8AA-587A-4835-7845-E30468678A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293961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Placeholder 114">
            <a:extLst>
              <a:ext uri="{FF2B5EF4-FFF2-40B4-BE49-F238E27FC236}">
                <a16:creationId xmlns:a16="http://schemas.microsoft.com/office/drawing/2014/main" id="{24D687EE-542A-7B0D-4F2A-4977BB4F3B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472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86" name="Text Placeholder 114">
            <a:extLst>
              <a:ext uri="{FF2B5EF4-FFF2-40B4-BE49-F238E27FC236}">
                <a16:creationId xmlns:a16="http://schemas.microsoft.com/office/drawing/2014/main" id="{1EB572D2-426A-DDB7-2470-1CB6078F29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4339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87" name="Text Placeholder 114">
            <a:extLst>
              <a:ext uri="{FF2B5EF4-FFF2-40B4-BE49-F238E27FC236}">
                <a16:creationId xmlns:a16="http://schemas.microsoft.com/office/drawing/2014/main" id="{655A6300-641F-E4F1-4DCE-D6C39854A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7206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88" name="Text Placeholder 114">
            <a:extLst>
              <a:ext uri="{FF2B5EF4-FFF2-40B4-BE49-F238E27FC236}">
                <a16:creationId xmlns:a16="http://schemas.microsoft.com/office/drawing/2014/main" id="{77068436-E46D-EF93-E582-F04D5830D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073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89" name="Text Placeholder 114">
            <a:extLst>
              <a:ext uri="{FF2B5EF4-FFF2-40B4-BE49-F238E27FC236}">
                <a16:creationId xmlns:a16="http://schemas.microsoft.com/office/drawing/2014/main" id="{3A2E8B18-4155-8D92-4BEC-A993F12010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2940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90" name="Text Placeholder 114">
            <a:extLst>
              <a:ext uri="{FF2B5EF4-FFF2-40B4-BE49-F238E27FC236}">
                <a16:creationId xmlns:a16="http://schemas.microsoft.com/office/drawing/2014/main" id="{8E89DE6C-3F3E-D035-861E-8382B22DA4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55807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Step 6</a:t>
            </a:r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10A88D95-E10E-8118-F37F-9B1F1A9959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92" name="Text Placeholder 114">
            <a:extLst>
              <a:ext uri="{FF2B5EF4-FFF2-40B4-BE49-F238E27FC236}">
                <a16:creationId xmlns:a16="http://schemas.microsoft.com/office/drawing/2014/main" id="{9074B20E-AA43-B30F-92BA-37B210EB55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79984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B7D0AC88-410B-061A-6797-10C7AAEB26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169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94" name="Text Placeholder 114">
            <a:extLst>
              <a:ext uri="{FF2B5EF4-FFF2-40B4-BE49-F238E27FC236}">
                <a16:creationId xmlns:a16="http://schemas.microsoft.com/office/drawing/2014/main" id="{985397C3-6629-4C6A-7D9E-B76B2DD599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59976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95" name="Text Placeholder 114">
            <a:extLst>
              <a:ext uri="{FF2B5EF4-FFF2-40B4-BE49-F238E27FC236}">
                <a16:creationId xmlns:a16="http://schemas.microsoft.com/office/drawing/2014/main" id="{6F4F2591-B5C7-17A2-076F-53EE72B4A3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35161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96" name="Text Placeholder 114">
            <a:extLst>
              <a:ext uri="{FF2B5EF4-FFF2-40B4-BE49-F238E27FC236}">
                <a16:creationId xmlns:a16="http://schemas.microsoft.com/office/drawing/2014/main" id="{1D44A4DF-6308-48A1-CF98-725C477200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10346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568055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7CFFB52-E877-9253-6404-F005AF9F2EF1}"/>
              </a:ext>
            </a:extLst>
          </p:cNvPr>
          <p:cNvSpPr/>
          <p:nvPr userDrawn="1"/>
        </p:nvSpPr>
        <p:spPr>
          <a:xfrm rot="16200000">
            <a:off x="4217731" y="1716736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0" y="0"/>
                </a:moveTo>
                <a:lnTo>
                  <a:pt x="2822226" y="0"/>
                </a:lnTo>
                <a:lnTo>
                  <a:pt x="2822226" y="2810415"/>
                </a:lnTo>
                <a:lnTo>
                  <a:pt x="0" y="2810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C013442-500A-AD68-B8F8-930BEFAD39B7}"/>
              </a:ext>
            </a:extLst>
          </p:cNvPr>
          <p:cNvSpPr/>
          <p:nvPr userDrawn="1"/>
        </p:nvSpPr>
        <p:spPr>
          <a:xfrm rot="16200000" flipH="1">
            <a:off x="3910480" y="3752653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2822226" y="0"/>
                </a:moveTo>
                <a:lnTo>
                  <a:pt x="0" y="0"/>
                </a:lnTo>
                <a:lnTo>
                  <a:pt x="0" y="2810415"/>
                </a:lnTo>
                <a:lnTo>
                  <a:pt x="2822226" y="2810415"/>
                </a:lnTo>
                <a:lnTo>
                  <a:pt x="28222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0E11070-565C-C1FB-956C-3FB5172C8D3F}"/>
              </a:ext>
            </a:extLst>
          </p:cNvPr>
          <p:cNvSpPr/>
          <p:nvPr userDrawn="1"/>
        </p:nvSpPr>
        <p:spPr>
          <a:xfrm rot="16200000" flipV="1">
            <a:off x="6245129" y="2078208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0" y="2810414"/>
                </a:moveTo>
                <a:lnTo>
                  <a:pt x="2822226" y="2810414"/>
                </a:lnTo>
                <a:lnTo>
                  <a:pt x="2822226" y="0"/>
                </a:lnTo>
                <a:lnTo>
                  <a:pt x="0" y="0"/>
                </a:lnTo>
                <a:lnTo>
                  <a:pt x="0" y="28104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2994114-BA1C-9719-7620-8454F84786CC}"/>
              </a:ext>
            </a:extLst>
          </p:cNvPr>
          <p:cNvSpPr/>
          <p:nvPr userDrawn="1"/>
        </p:nvSpPr>
        <p:spPr>
          <a:xfrm rot="16200000" flipH="1" flipV="1">
            <a:off x="5937878" y="4114125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2822226" y="2810415"/>
                </a:moveTo>
                <a:lnTo>
                  <a:pt x="0" y="2810415"/>
                </a:lnTo>
                <a:lnTo>
                  <a:pt x="0" y="0"/>
                </a:lnTo>
                <a:lnTo>
                  <a:pt x="2822226" y="0"/>
                </a:lnTo>
                <a:lnTo>
                  <a:pt x="2822226" y="281041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300D67D-1BFB-E4C1-1A34-F98D315376A4}"/>
              </a:ext>
            </a:extLst>
          </p:cNvPr>
          <p:cNvSpPr/>
          <p:nvPr userDrawn="1"/>
        </p:nvSpPr>
        <p:spPr>
          <a:xfrm>
            <a:off x="5068641" y="3091906"/>
            <a:ext cx="1997002" cy="1997002"/>
          </a:xfrm>
          <a:custGeom>
            <a:avLst/>
            <a:gdLst/>
            <a:ahLst/>
            <a:cxnLst/>
            <a:rect l="l" t="t" r="r" b="b"/>
            <a:pathLst>
              <a:path w="2768281" h="2768281">
                <a:moveTo>
                  <a:pt x="0" y="0"/>
                </a:moveTo>
                <a:lnTo>
                  <a:pt x="2768281" y="0"/>
                </a:lnTo>
                <a:lnTo>
                  <a:pt x="2768281" y="2768281"/>
                </a:lnTo>
                <a:lnTo>
                  <a:pt x="0" y="2768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3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65B80A2-9F62-7D12-F429-A2B999CD302F}"/>
              </a:ext>
            </a:extLst>
          </p:cNvPr>
          <p:cNvGrpSpPr/>
          <p:nvPr userDrawn="1"/>
        </p:nvGrpSpPr>
        <p:grpSpPr>
          <a:xfrm>
            <a:off x="5391083" y="3205826"/>
            <a:ext cx="1409359" cy="1409359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2448CD8-3289-CE4A-925B-5ED0E3B889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F13E38D-B50E-66FA-1D5E-F17B88789CF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600">
                <a:latin typeface="+mj-lt"/>
              </a:endParaRPr>
            </a:p>
          </p:txBody>
        </p:sp>
      </p:grpSp>
      <p:sp>
        <p:nvSpPr>
          <p:cNvPr id="12" name="AutoShape 11">
            <a:extLst>
              <a:ext uri="{FF2B5EF4-FFF2-40B4-BE49-F238E27FC236}">
                <a16:creationId xmlns:a16="http://schemas.microsoft.com/office/drawing/2014/main" id="{51D82FAC-107F-E2A9-A7CC-0480C27B93D5}"/>
              </a:ext>
            </a:extLst>
          </p:cNvPr>
          <p:cNvSpPr/>
          <p:nvPr userDrawn="1"/>
        </p:nvSpPr>
        <p:spPr>
          <a:xfrm>
            <a:off x="737466" y="2254569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B36657AB-1C61-1BFA-69D3-E1C83CFEFE7D}"/>
              </a:ext>
            </a:extLst>
          </p:cNvPr>
          <p:cNvSpPr/>
          <p:nvPr userDrawn="1"/>
        </p:nvSpPr>
        <p:spPr>
          <a:xfrm>
            <a:off x="737466" y="4852338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FA6DB119-1477-C404-B92B-D10DF8FC822F}"/>
              </a:ext>
            </a:extLst>
          </p:cNvPr>
          <p:cNvSpPr/>
          <p:nvPr userDrawn="1"/>
        </p:nvSpPr>
        <p:spPr>
          <a:xfrm>
            <a:off x="8904998" y="2254569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7FCDF45D-0848-F90E-291E-0058CF6E4B09}"/>
              </a:ext>
            </a:extLst>
          </p:cNvPr>
          <p:cNvSpPr/>
          <p:nvPr userDrawn="1"/>
        </p:nvSpPr>
        <p:spPr>
          <a:xfrm>
            <a:off x="8904998" y="4852338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3" name="Text Placeholder 114">
            <a:extLst>
              <a:ext uri="{FF2B5EF4-FFF2-40B4-BE49-F238E27FC236}">
                <a16:creationId xmlns:a16="http://schemas.microsoft.com/office/drawing/2014/main" id="{04AC4B29-A08D-79B4-ACC6-D7029D92DF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606" y="189855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47" name="Text Placeholder 114">
            <a:extLst>
              <a:ext uri="{FF2B5EF4-FFF2-40B4-BE49-F238E27FC236}">
                <a16:creationId xmlns:a16="http://schemas.microsoft.com/office/drawing/2014/main" id="{7CB8B946-2E02-85EE-8F99-8068D6F8AC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9606" y="235399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59" name="Text Placeholder 114">
            <a:extLst>
              <a:ext uri="{FF2B5EF4-FFF2-40B4-BE49-F238E27FC236}">
                <a16:creationId xmlns:a16="http://schemas.microsoft.com/office/drawing/2014/main" id="{2FBD89DD-1204-FAD9-0463-0D883A9870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606" y="449697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63" name="Text Placeholder 114">
            <a:extLst>
              <a:ext uri="{FF2B5EF4-FFF2-40B4-BE49-F238E27FC236}">
                <a16:creationId xmlns:a16="http://schemas.microsoft.com/office/drawing/2014/main" id="{284AD58C-EA9B-8BF7-E52F-B3836A44CF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9606" y="495241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74" name="Text Placeholder 114">
            <a:extLst>
              <a:ext uri="{FF2B5EF4-FFF2-40B4-BE49-F238E27FC236}">
                <a16:creationId xmlns:a16="http://schemas.microsoft.com/office/drawing/2014/main" id="{798A73C4-18FB-FB2F-AE69-66F2ED6D5C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5886" y="189855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75" name="Text Placeholder 114">
            <a:extLst>
              <a:ext uri="{FF2B5EF4-FFF2-40B4-BE49-F238E27FC236}">
                <a16:creationId xmlns:a16="http://schemas.microsoft.com/office/drawing/2014/main" id="{09D8D0FA-4D54-8F65-6155-60BA0AF5C4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5886" y="235399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76" name="Text Placeholder 114">
            <a:extLst>
              <a:ext uri="{FF2B5EF4-FFF2-40B4-BE49-F238E27FC236}">
                <a16:creationId xmlns:a16="http://schemas.microsoft.com/office/drawing/2014/main" id="{179CC06B-A1D1-7960-CBB0-27D835D80E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5886" y="449697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77" name="Text Placeholder 114">
            <a:extLst>
              <a:ext uri="{FF2B5EF4-FFF2-40B4-BE49-F238E27FC236}">
                <a16:creationId xmlns:a16="http://schemas.microsoft.com/office/drawing/2014/main" id="{D5B745DE-9648-F189-011F-0D103A67404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5886" y="495241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79" name="Text Placeholder 114">
            <a:extLst>
              <a:ext uri="{FF2B5EF4-FFF2-40B4-BE49-F238E27FC236}">
                <a16:creationId xmlns:a16="http://schemas.microsoft.com/office/drawing/2014/main" id="{0F2D5EBC-0A1C-2733-9101-0FB76EB673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0105" y="19890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81" name="Text Placeholder 114">
            <a:extLst>
              <a:ext uri="{FF2B5EF4-FFF2-40B4-BE49-F238E27FC236}">
                <a16:creationId xmlns:a16="http://schemas.microsoft.com/office/drawing/2014/main" id="{4A3D0A29-E6DC-F11F-35CD-16BB3ED146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31780" y="3465414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97" name="Text Placeholder 114">
            <a:extLst>
              <a:ext uri="{FF2B5EF4-FFF2-40B4-BE49-F238E27FC236}">
                <a16:creationId xmlns:a16="http://schemas.microsoft.com/office/drawing/2014/main" id="{FF7698C1-0FD8-0C7E-289E-5794725645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26830" y="551328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99" name="Text Placeholder 114">
            <a:extLst>
              <a:ext uri="{FF2B5EF4-FFF2-40B4-BE49-F238E27FC236}">
                <a16:creationId xmlns:a16="http://schemas.microsoft.com/office/drawing/2014/main" id="{ECF26AB3-7AE9-F713-7D33-14CEBBB961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12292" y="3946427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894957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B062625-6C6E-3A21-1C16-5BBF77EA5D7D}"/>
              </a:ext>
            </a:extLst>
          </p:cNvPr>
          <p:cNvSpPr/>
          <p:nvPr userDrawn="1"/>
        </p:nvSpPr>
        <p:spPr>
          <a:xfrm rot="5400000">
            <a:off x="346104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84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9E36900-49A2-17FF-B8E3-CC5BBCB3A99A}"/>
              </a:ext>
            </a:extLst>
          </p:cNvPr>
          <p:cNvSpPr/>
          <p:nvPr userDrawn="1"/>
        </p:nvSpPr>
        <p:spPr>
          <a:xfrm rot="16200000" flipH="1">
            <a:off x="2575711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84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26C60C-9DFE-BC77-E35C-D21B59639C39}"/>
              </a:ext>
            </a:extLst>
          </p:cNvPr>
          <p:cNvSpPr/>
          <p:nvPr userDrawn="1"/>
        </p:nvSpPr>
        <p:spPr>
          <a:xfrm>
            <a:off x="799683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CB5EA5-EF18-D383-8A13-D28CA3142C14}"/>
              </a:ext>
            </a:extLst>
          </p:cNvPr>
          <p:cNvSpPr/>
          <p:nvPr userDrawn="1"/>
        </p:nvSpPr>
        <p:spPr>
          <a:xfrm>
            <a:off x="634116" y="1722121"/>
            <a:ext cx="2519071" cy="70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37597C-F71A-CD30-0F08-E47495507E63}"/>
              </a:ext>
            </a:extLst>
          </p:cNvPr>
          <p:cNvSpPr/>
          <p:nvPr userDrawn="1"/>
        </p:nvSpPr>
        <p:spPr>
          <a:xfrm>
            <a:off x="1602742" y="4976106"/>
            <a:ext cx="581818" cy="581818"/>
          </a:xfrm>
          <a:prstGeom prst="roundRect">
            <a:avLst>
              <a:gd name="adj" fmla="val 316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7650927-9B52-049B-1C52-8C866F7D517A}"/>
              </a:ext>
            </a:extLst>
          </p:cNvPr>
          <p:cNvSpPr/>
          <p:nvPr userDrawn="1"/>
        </p:nvSpPr>
        <p:spPr>
          <a:xfrm rot="5400000">
            <a:off x="3147670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F6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1EBBD0D9-3812-3158-ADE3-E8A8B6FCF0B1}"/>
              </a:ext>
            </a:extLst>
          </p:cNvPr>
          <p:cNvSpPr/>
          <p:nvPr userDrawn="1"/>
        </p:nvSpPr>
        <p:spPr>
          <a:xfrm rot="16200000" flipH="1">
            <a:off x="5377277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F6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24EFBF-A5D7-3041-B221-577528E909FF}"/>
              </a:ext>
            </a:extLst>
          </p:cNvPr>
          <p:cNvSpPr/>
          <p:nvPr userDrawn="1"/>
        </p:nvSpPr>
        <p:spPr>
          <a:xfrm>
            <a:off x="3601249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A6637E-38DF-5367-7FA4-B7645374BBBC}"/>
              </a:ext>
            </a:extLst>
          </p:cNvPr>
          <p:cNvSpPr/>
          <p:nvPr userDrawn="1"/>
        </p:nvSpPr>
        <p:spPr>
          <a:xfrm>
            <a:off x="3435682" y="1722121"/>
            <a:ext cx="2519071" cy="704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8D19AC-1D98-6006-5179-C675A69761E4}"/>
              </a:ext>
            </a:extLst>
          </p:cNvPr>
          <p:cNvSpPr/>
          <p:nvPr userDrawn="1"/>
        </p:nvSpPr>
        <p:spPr>
          <a:xfrm>
            <a:off x="4404308" y="4976106"/>
            <a:ext cx="581818" cy="581818"/>
          </a:xfrm>
          <a:prstGeom prst="roundRect">
            <a:avLst>
              <a:gd name="adj" fmla="val 4116"/>
            </a:avLst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57C31D3C-EFC5-9015-7B7A-BA8B30672378}"/>
              </a:ext>
            </a:extLst>
          </p:cNvPr>
          <p:cNvSpPr/>
          <p:nvPr userDrawn="1"/>
        </p:nvSpPr>
        <p:spPr>
          <a:xfrm rot="5400000">
            <a:off x="5949236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962307C-115E-22FC-C82D-80259D5EC14F}"/>
              </a:ext>
            </a:extLst>
          </p:cNvPr>
          <p:cNvSpPr/>
          <p:nvPr userDrawn="1"/>
        </p:nvSpPr>
        <p:spPr>
          <a:xfrm rot="16200000" flipH="1">
            <a:off x="8178843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AD97F6-1D41-3368-4556-74A22036A2C0}"/>
              </a:ext>
            </a:extLst>
          </p:cNvPr>
          <p:cNvSpPr/>
          <p:nvPr userDrawn="1"/>
        </p:nvSpPr>
        <p:spPr>
          <a:xfrm>
            <a:off x="6402815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872F47-E9B4-A2CE-1D8B-441023F4C5D4}"/>
              </a:ext>
            </a:extLst>
          </p:cNvPr>
          <p:cNvSpPr/>
          <p:nvPr userDrawn="1"/>
        </p:nvSpPr>
        <p:spPr>
          <a:xfrm>
            <a:off x="6237248" y="1722121"/>
            <a:ext cx="2519071" cy="7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2DC3D2B-C0EE-3E9F-A091-F09AA5C5DBE6}"/>
              </a:ext>
            </a:extLst>
          </p:cNvPr>
          <p:cNvSpPr/>
          <p:nvPr userDrawn="1"/>
        </p:nvSpPr>
        <p:spPr>
          <a:xfrm>
            <a:off x="7205874" y="4976106"/>
            <a:ext cx="581818" cy="581818"/>
          </a:xfrm>
          <a:prstGeom prst="roundRect">
            <a:avLst>
              <a:gd name="adj" fmla="val 4662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EA15D7FF-31F5-769D-3A49-2F3B23DC193F}"/>
              </a:ext>
            </a:extLst>
          </p:cNvPr>
          <p:cNvSpPr/>
          <p:nvPr userDrawn="1"/>
        </p:nvSpPr>
        <p:spPr>
          <a:xfrm rot="5400000">
            <a:off x="8750802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0369AFEA-86AC-118F-AE17-0AA920C3AF57}"/>
              </a:ext>
            </a:extLst>
          </p:cNvPr>
          <p:cNvSpPr/>
          <p:nvPr userDrawn="1"/>
        </p:nvSpPr>
        <p:spPr>
          <a:xfrm rot="16200000" flipH="1">
            <a:off x="10980409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C927D5-3D35-FE60-36A0-E7B54F8959B7}"/>
              </a:ext>
            </a:extLst>
          </p:cNvPr>
          <p:cNvSpPr/>
          <p:nvPr userDrawn="1"/>
        </p:nvSpPr>
        <p:spPr>
          <a:xfrm>
            <a:off x="9204381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CA2E55-4B15-BCA9-D61C-B5A49B381FEE}"/>
              </a:ext>
            </a:extLst>
          </p:cNvPr>
          <p:cNvSpPr/>
          <p:nvPr userDrawn="1"/>
        </p:nvSpPr>
        <p:spPr>
          <a:xfrm>
            <a:off x="9038814" y="1722121"/>
            <a:ext cx="2519071" cy="7042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FC8D44A-0B88-D8B7-12E0-F7B67524A999}"/>
              </a:ext>
            </a:extLst>
          </p:cNvPr>
          <p:cNvSpPr/>
          <p:nvPr userDrawn="1"/>
        </p:nvSpPr>
        <p:spPr>
          <a:xfrm>
            <a:off x="10007440" y="4976106"/>
            <a:ext cx="581818" cy="581818"/>
          </a:xfrm>
          <a:prstGeom prst="roundRect">
            <a:avLst>
              <a:gd name="adj" fmla="val 3980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54" name="Text Placeholder 114">
            <a:extLst>
              <a:ext uri="{FF2B5EF4-FFF2-40B4-BE49-F238E27FC236}">
                <a16:creationId xmlns:a16="http://schemas.microsoft.com/office/drawing/2014/main" id="{91CA7E7E-93D5-B329-D1A2-7EB0EB500C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88180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55" name="Text Placeholder 114">
            <a:extLst>
              <a:ext uri="{FF2B5EF4-FFF2-40B4-BE49-F238E27FC236}">
                <a16:creationId xmlns:a16="http://schemas.microsoft.com/office/drawing/2014/main" id="{31CE622B-F2CB-7D74-FF56-54C3624D3A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530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56" name="Text Placeholder 114">
            <a:extLst>
              <a:ext uri="{FF2B5EF4-FFF2-40B4-BE49-F238E27FC236}">
                <a16:creationId xmlns:a16="http://schemas.microsoft.com/office/drawing/2014/main" id="{1142DC8F-C9C3-D3E5-F176-BFF23B3112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98405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57" name="Text Placeholder 114">
            <a:extLst>
              <a:ext uri="{FF2B5EF4-FFF2-40B4-BE49-F238E27FC236}">
                <a16:creationId xmlns:a16="http://schemas.microsoft.com/office/drawing/2014/main" id="{302C2386-ECBD-359E-ACAE-6FE886EFDC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98755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60" name="Text Placeholder 114">
            <a:extLst>
              <a:ext uri="{FF2B5EF4-FFF2-40B4-BE49-F238E27FC236}">
                <a16:creationId xmlns:a16="http://schemas.microsoft.com/office/drawing/2014/main" id="{359DEB4A-C9B2-09FD-098F-CB77333C72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438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61" name="Text Placeholder 114">
            <a:extLst>
              <a:ext uri="{FF2B5EF4-FFF2-40B4-BE49-F238E27FC236}">
                <a16:creationId xmlns:a16="http://schemas.microsoft.com/office/drawing/2014/main" id="{900CA41B-BA9C-15D9-1C00-5EED3A34FD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9184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62" name="Text Placeholder 114">
            <a:extLst>
              <a:ext uri="{FF2B5EF4-FFF2-40B4-BE49-F238E27FC236}">
                <a16:creationId xmlns:a16="http://schemas.microsoft.com/office/drawing/2014/main" id="{97932623-B122-AC34-2833-06E5744B6E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3930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CF563C99-9C57-EFC5-D322-E749249D7C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48676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66" name="Text Placeholder 114">
            <a:extLst>
              <a:ext uri="{FF2B5EF4-FFF2-40B4-BE49-F238E27FC236}">
                <a16:creationId xmlns:a16="http://schemas.microsoft.com/office/drawing/2014/main" id="{9841AC0D-76BC-7C1C-1966-5FE2B0540B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9921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67" name="Text Placeholder 114">
            <a:extLst>
              <a:ext uri="{FF2B5EF4-FFF2-40B4-BE49-F238E27FC236}">
                <a16:creationId xmlns:a16="http://schemas.microsoft.com/office/drawing/2014/main" id="{4597A027-89A5-48E2-0BCD-9B5E4F6D043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45875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68" name="Text Placeholder 114">
            <a:extLst>
              <a:ext uri="{FF2B5EF4-FFF2-40B4-BE49-F238E27FC236}">
                <a16:creationId xmlns:a16="http://schemas.microsoft.com/office/drawing/2014/main" id="{DD80476C-DDD0-E280-324D-E9BA986742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41829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69" name="Text Placeholder 114">
            <a:extLst>
              <a:ext uri="{FF2B5EF4-FFF2-40B4-BE49-F238E27FC236}">
                <a16:creationId xmlns:a16="http://schemas.microsoft.com/office/drawing/2014/main" id="{CDAF3672-9748-A52F-87AC-320C3BA418C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37783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79471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7BEBE2-A3C5-921F-C0E6-7360DAA5DE05}"/>
              </a:ext>
            </a:extLst>
          </p:cNvPr>
          <p:cNvSpPr/>
          <p:nvPr userDrawn="1"/>
        </p:nvSpPr>
        <p:spPr>
          <a:xfrm>
            <a:off x="808264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C099CC-AE1B-8D97-EA01-7E94FFEAE062}"/>
              </a:ext>
            </a:extLst>
          </p:cNvPr>
          <p:cNvSpPr/>
          <p:nvPr userDrawn="1"/>
        </p:nvSpPr>
        <p:spPr>
          <a:xfrm>
            <a:off x="620486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6BD95B-9FB4-3B4B-6A28-999ED041F3DC}"/>
              </a:ext>
            </a:extLst>
          </p:cNvPr>
          <p:cNvSpPr/>
          <p:nvPr userDrawn="1"/>
        </p:nvSpPr>
        <p:spPr>
          <a:xfrm>
            <a:off x="2694214" y="12811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E6C172-9101-39B6-1B0C-7B75958232DD}"/>
              </a:ext>
            </a:extLst>
          </p:cNvPr>
          <p:cNvSpPr/>
          <p:nvPr userDrawn="1"/>
        </p:nvSpPr>
        <p:spPr>
          <a:xfrm>
            <a:off x="3577047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5E029C-84EF-5722-D178-C4E8E7137132}"/>
              </a:ext>
            </a:extLst>
          </p:cNvPr>
          <p:cNvSpPr/>
          <p:nvPr userDrawn="1"/>
        </p:nvSpPr>
        <p:spPr>
          <a:xfrm>
            <a:off x="3388179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571300-2448-47AE-12DA-A953F5A20C74}"/>
              </a:ext>
            </a:extLst>
          </p:cNvPr>
          <p:cNvSpPr/>
          <p:nvPr userDrawn="1"/>
        </p:nvSpPr>
        <p:spPr>
          <a:xfrm>
            <a:off x="5461907" y="12811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6F3528-AFBF-FD60-CB76-A8699AD62918}"/>
              </a:ext>
            </a:extLst>
          </p:cNvPr>
          <p:cNvSpPr/>
          <p:nvPr userDrawn="1"/>
        </p:nvSpPr>
        <p:spPr>
          <a:xfrm>
            <a:off x="6345830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F0AC4C-F9CD-6EDB-FD0F-C334FBEA76FC}"/>
              </a:ext>
            </a:extLst>
          </p:cNvPr>
          <p:cNvSpPr/>
          <p:nvPr userDrawn="1"/>
        </p:nvSpPr>
        <p:spPr>
          <a:xfrm>
            <a:off x="6159142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CA6C78-BAF0-3D67-D902-4298C59206DB}"/>
              </a:ext>
            </a:extLst>
          </p:cNvPr>
          <p:cNvSpPr/>
          <p:nvPr userDrawn="1"/>
        </p:nvSpPr>
        <p:spPr>
          <a:xfrm>
            <a:off x="8232870" y="12811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9FD28E2-8463-B79B-AB07-54507F2A4ED9}"/>
              </a:ext>
            </a:extLst>
          </p:cNvPr>
          <p:cNvSpPr/>
          <p:nvPr userDrawn="1"/>
        </p:nvSpPr>
        <p:spPr>
          <a:xfrm>
            <a:off x="9114613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E85ED2-35B5-D418-E5ED-EC10974C3B86}"/>
              </a:ext>
            </a:extLst>
          </p:cNvPr>
          <p:cNvSpPr/>
          <p:nvPr userDrawn="1"/>
        </p:nvSpPr>
        <p:spPr>
          <a:xfrm>
            <a:off x="8926835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E8DD05-6FEC-22BB-A62F-E56147252086}"/>
              </a:ext>
            </a:extLst>
          </p:cNvPr>
          <p:cNvSpPr/>
          <p:nvPr userDrawn="1"/>
        </p:nvSpPr>
        <p:spPr>
          <a:xfrm>
            <a:off x="11000563" y="12811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Text Placeholder 114">
            <a:extLst>
              <a:ext uri="{FF2B5EF4-FFF2-40B4-BE49-F238E27FC236}">
                <a16:creationId xmlns:a16="http://schemas.microsoft.com/office/drawing/2014/main" id="{047DFEC9-42B1-9138-51C4-C12C9BBDD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99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90" name="Text Placeholder 114">
            <a:extLst>
              <a:ext uri="{FF2B5EF4-FFF2-40B4-BE49-F238E27FC236}">
                <a16:creationId xmlns:a16="http://schemas.microsoft.com/office/drawing/2014/main" id="{02EA1D74-D787-03F7-7452-7B122622BA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6299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1B2B04E6-9D75-E10E-9117-F2B0FBE69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45875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92" name="Text Placeholder 114">
            <a:extLst>
              <a:ext uri="{FF2B5EF4-FFF2-40B4-BE49-F238E27FC236}">
                <a16:creationId xmlns:a16="http://schemas.microsoft.com/office/drawing/2014/main" id="{7A4B9CD1-249E-6F67-CB6E-224274D7EF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5875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4AD332E8-9EA4-331C-290C-C1274E116C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5451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94" name="Text Placeholder 114">
            <a:extLst>
              <a:ext uri="{FF2B5EF4-FFF2-40B4-BE49-F238E27FC236}">
                <a16:creationId xmlns:a16="http://schemas.microsoft.com/office/drawing/2014/main" id="{BFABC619-E086-6E9B-3B73-A7FD174A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451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95" name="Text Placeholder 114">
            <a:extLst>
              <a:ext uri="{FF2B5EF4-FFF2-40B4-BE49-F238E27FC236}">
                <a16:creationId xmlns:a16="http://schemas.microsoft.com/office/drawing/2014/main" id="{E35A2269-B01B-FBAB-14B3-60B1D0A8C7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85027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96" name="Text Placeholder 114">
            <a:extLst>
              <a:ext uri="{FF2B5EF4-FFF2-40B4-BE49-F238E27FC236}">
                <a16:creationId xmlns:a16="http://schemas.microsoft.com/office/drawing/2014/main" id="{0948C01C-6682-5571-57F9-72B3CACEF0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85027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D81A9C2-BE7D-E534-E101-D7F77F35B764}"/>
              </a:ext>
            </a:extLst>
          </p:cNvPr>
          <p:cNvSpPr/>
          <p:nvPr userDrawn="1"/>
        </p:nvSpPr>
        <p:spPr>
          <a:xfrm>
            <a:off x="808264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476796A-2B22-177D-BFD9-7FEAE65A1CCE}"/>
              </a:ext>
            </a:extLst>
          </p:cNvPr>
          <p:cNvSpPr/>
          <p:nvPr userDrawn="1"/>
        </p:nvSpPr>
        <p:spPr>
          <a:xfrm>
            <a:off x="620486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0F481FE-615C-1503-AE89-DC6B60348EA4}"/>
              </a:ext>
            </a:extLst>
          </p:cNvPr>
          <p:cNvSpPr/>
          <p:nvPr userDrawn="1"/>
        </p:nvSpPr>
        <p:spPr>
          <a:xfrm>
            <a:off x="2694214" y="39100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4D2979F-CC1E-CD42-DA4D-899E4CD6199A}"/>
              </a:ext>
            </a:extLst>
          </p:cNvPr>
          <p:cNvSpPr/>
          <p:nvPr userDrawn="1"/>
        </p:nvSpPr>
        <p:spPr>
          <a:xfrm>
            <a:off x="3577047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A784E09-A5CB-5C6A-5343-EE6273165D42}"/>
              </a:ext>
            </a:extLst>
          </p:cNvPr>
          <p:cNvSpPr/>
          <p:nvPr userDrawn="1"/>
        </p:nvSpPr>
        <p:spPr>
          <a:xfrm>
            <a:off x="3388179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A3C3E8E-9E70-E9E5-5A09-A098F9279440}"/>
              </a:ext>
            </a:extLst>
          </p:cNvPr>
          <p:cNvSpPr/>
          <p:nvPr userDrawn="1"/>
        </p:nvSpPr>
        <p:spPr>
          <a:xfrm>
            <a:off x="5461907" y="39100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E3EF779-EEBB-A40A-A4D9-C3BDDA5E8550}"/>
              </a:ext>
            </a:extLst>
          </p:cNvPr>
          <p:cNvSpPr/>
          <p:nvPr userDrawn="1"/>
        </p:nvSpPr>
        <p:spPr>
          <a:xfrm>
            <a:off x="6345830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F4CE53FF-DFD6-C441-8946-89A6A0744DDE}"/>
              </a:ext>
            </a:extLst>
          </p:cNvPr>
          <p:cNvSpPr/>
          <p:nvPr userDrawn="1"/>
        </p:nvSpPr>
        <p:spPr>
          <a:xfrm>
            <a:off x="6159142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BC3F929-7FC1-3E1A-7022-C3067AA2CCFD}"/>
              </a:ext>
            </a:extLst>
          </p:cNvPr>
          <p:cNvSpPr/>
          <p:nvPr userDrawn="1"/>
        </p:nvSpPr>
        <p:spPr>
          <a:xfrm>
            <a:off x="8232870" y="39100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3613BBB1-6571-B5CF-48A6-459F8AF75E34}"/>
              </a:ext>
            </a:extLst>
          </p:cNvPr>
          <p:cNvSpPr/>
          <p:nvPr userDrawn="1"/>
        </p:nvSpPr>
        <p:spPr>
          <a:xfrm>
            <a:off x="9114613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6B51891-F00F-10C7-E8AF-874727F30BE7}"/>
              </a:ext>
            </a:extLst>
          </p:cNvPr>
          <p:cNvSpPr/>
          <p:nvPr userDrawn="1"/>
        </p:nvSpPr>
        <p:spPr>
          <a:xfrm>
            <a:off x="8926835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8749B77-D52D-51B5-0398-048763FD4066}"/>
              </a:ext>
            </a:extLst>
          </p:cNvPr>
          <p:cNvSpPr/>
          <p:nvPr userDrawn="1"/>
        </p:nvSpPr>
        <p:spPr>
          <a:xfrm>
            <a:off x="11000563" y="39100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Text Placeholder 114">
            <a:extLst>
              <a:ext uri="{FF2B5EF4-FFF2-40B4-BE49-F238E27FC236}">
                <a16:creationId xmlns:a16="http://schemas.microsoft.com/office/drawing/2014/main" id="{91A525DF-AC15-323F-3DCC-9177559043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6299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30" name="Text Placeholder 114">
            <a:extLst>
              <a:ext uri="{FF2B5EF4-FFF2-40B4-BE49-F238E27FC236}">
                <a16:creationId xmlns:a16="http://schemas.microsoft.com/office/drawing/2014/main" id="{EBFFEC39-79A7-D270-FA1D-40BECC2CA0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6299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131" name="Text Placeholder 114">
            <a:extLst>
              <a:ext uri="{FF2B5EF4-FFF2-40B4-BE49-F238E27FC236}">
                <a16:creationId xmlns:a16="http://schemas.microsoft.com/office/drawing/2014/main" id="{BCDC6A05-68DC-BBB4-5CE5-153EA4FA42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45875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32" name="Text Placeholder 114">
            <a:extLst>
              <a:ext uri="{FF2B5EF4-FFF2-40B4-BE49-F238E27FC236}">
                <a16:creationId xmlns:a16="http://schemas.microsoft.com/office/drawing/2014/main" id="{E05EA430-6C9C-645B-161F-CA736E6EBC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45875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133" name="Text Placeholder 114">
            <a:extLst>
              <a:ext uri="{FF2B5EF4-FFF2-40B4-BE49-F238E27FC236}">
                <a16:creationId xmlns:a16="http://schemas.microsoft.com/office/drawing/2014/main" id="{5D2A0045-2169-90DC-2492-A3FF072DF7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15451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34" name="Text Placeholder 114">
            <a:extLst>
              <a:ext uri="{FF2B5EF4-FFF2-40B4-BE49-F238E27FC236}">
                <a16:creationId xmlns:a16="http://schemas.microsoft.com/office/drawing/2014/main" id="{285C6DB1-FFD0-BCC5-2AD3-E9BFB34D75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15451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  <p:sp>
        <p:nvSpPr>
          <p:cNvPr id="135" name="Text Placeholder 114">
            <a:extLst>
              <a:ext uri="{FF2B5EF4-FFF2-40B4-BE49-F238E27FC236}">
                <a16:creationId xmlns:a16="http://schemas.microsoft.com/office/drawing/2014/main" id="{7F09E362-6861-0818-2D51-1A7B00C4762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85027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  <p:sp>
        <p:nvSpPr>
          <p:cNvPr id="136" name="Text Placeholder 114">
            <a:extLst>
              <a:ext uri="{FF2B5EF4-FFF2-40B4-BE49-F238E27FC236}">
                <a16:creationId xmlns:a16="http://schemas.microsoft.com/office/drawing/2014/main" id="{DB8C389F-046C-9D29-070C-50ECE9FAFC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5027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 copy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68545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101352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193DE8-8DEA-1663-D6B3-7FEC60DEF9EE}"/>
              </a:ext>
            </a:extLst>
          </p:cNvPr>
          <p:cNvSpPr/>
          <p:nvPr userDrawn="1"/>
        </p:nvSpPr>
        <p:spPr>
          <a:xfrm>
            <a:off x="5827914" y="2524136"/>
            <a:ext cx="609117" cy="3905334"/>
          </a:xfrm>
          <a:custGeom>
            <a:avLst/>
            <a:gdLst>
              <a:gd name="connsiteX0" fmla="*/ 609118 w 609117"/>
              <a:gd name="connsiteY0" fmla="*/ 0 h 3905334"/>
              <a:gd name="connsiteX1" fmla="*/ 0 w 609117"/>
              <a:gd name="connsiteY1" fmla="*/ 637278 h 3905334"/>
              <a:gd name="connsiteX2" fmla="*/ 0 w 609117"/>
              <a:gd name="connsiteY2" fmla="*/ 3905334 h 3905334"/>
              <a:gd name="connsiteX3" fmla="*/ 609118 w 609117"/>
              <a:gd name="connsiteY3" fmla="*/ 3905334 h 3905334"/>
              <a:gd name="connsiteX4" fmla="*/ 609118 w 609117"/>
              <a:gd name="connsiteY4" fmla="*/ 0 h 3905334"/>
              <a:gd name="connsiteX5" fmla="*/ 609118 w 609117"/>
              <a:gd name="connsiteY5" fmla="*/ 0 h 390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905334">
                <a:moveTo>
                  <a:pt x="609118" y="0"/>
                </a:moveTo>
                <a:lnTo>
                  <a:pt x="0" y="637278"/>
                </a:lnTo>
                <a:lnTo>
                  <a:pt x="0" y="3905334"/>
                </a:lnTo>
                <a:lnTo>
                  <a:pt x="609118" y="3905334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63BDC-6D1E-D101-08E7-E1DF354AFEE5}"/>
              </a:ext>
            </a:extLst>
          </p:cNvPr>
          <p:cNvSpPr/>
          <p:nvPr userDrawn="1"/>
        </p:nvSpPr>
        <p:spPr>
          <a:xfrm>
            <a:off x="7783590" y="1904830"/>
            <a:ext cx="609117" cy="4525515"/>
          </a:xfrm>
          <a:custGeom>
            <a:avLst/>
            <a:gdLst>
              <a:gd name="connsiteX0" fmla="*/ 609117 w 609117"/>
              <a:gd name="connsiteY0" fmla="*/ 0 h 4525515"/>
              <a:gd name="connsiteX1" fmla="*/ 0 w 609117"/>
              <a:gd name="connsiteY1" fmla="*/ 637278 h 4525515"/>
              <a:gd name="connsiteX2" fmla="*/ 0 w 609117"/>
              <a:gd name="connsiteY2" fmla="*/ 4525516 h 4525515"/>
              <a:gd name="connsiteX3" fmla="*/ 609117 w 609117"/>
              <a:gd name="connsiteY3" fmla="*/ 4525516 h 4525515"/>
              <a:gd name="connsiteX4" fmla="*/ 609117 w 609117"/>
              <a:gd name="connsiteY4" fmla="*/ 0 h 4525515"/>
              <a:gd name="connsiteX5" fmla="*/ 609117 w 609117"/>
              <a:gd name="connsiteY5" fmla="*/ 0 h 452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4525515">
                <a:moveTo>
                  <a:pt x="609117" y="0"/>
                </a:moveTo>
                <a:lnTo>
                  <a:pt x="0" y="637278"/>
                </a:lnTo>
                <a:lnTo>
                  <a:pt x="0" y="4525516"/>
                </a:lnTo>
                <a:lnTo>
                  <a:pt x="609117" y="4525516"/>
                </a:lnTo>
                <a:lnTo>
                  <a:pt x="609117" y="0"/>
                </a:lnTo>
                <a:lnTo>
                  <a:pt x="60911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3AD35C-0F1D-5E19-CCA0-3BCAAD4D0714}"/>
              </a:ext>
            </a:extLst>
          </p:cNvPr>
          <p:cNvSpPr/>
          <p:nvPr userDrawn="1"/>
        </p:nvSpPr>
        <p:spPr>
          <a:xfrm>
            <a:off x="9741883" y="1254034"/>
            <a:ext cx="609116" cy="5177583"/>
          </a:xfrm>
          <a:custGeom>
            <a:avLst/>
            <a:gdLst>
              <a:gd name="connsiteX0" fmla="*/ 609117 w 609116"/>
              <a:gd name="connsiteY0" fmla="*/ 0 h 5177583"/>
              <a:gd name="connsiteX1" fmla="*/ 0 w 609116"/>
              <a:gd name="connsiteY1" fmla="*/ 637278 h 5177583"/>
              <a:gd name="connsiteX2" fmla="*/ 0 w 609116"/>
              <a:gd name="connsiteY2" fmla="*/ 5177584 h 5177583"/>
              <a:gd name="connsiteX3" fmla="*/ 609117 w 609116"/>
              <a:gd name="connsiteY3" fmla="*/ 5177584 h 5177583"/>
              <a:gd name="connsiteX4" fmla="*/ 609117 w 609116"/>
              <a:gd name="connsiteY4" fmla="*/ 0 h 5177583"/>
              <a:gd name="connsiteX5" fmla="*/ 609117 w 609116"/>
              <a:gd name="connsiteY5" fmla="*/ 0 h 51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6" h="5177583">
                <a:moveTo>
                  <a:pt x="609117" y="0"/>
                </a:moveTo>
                <a:lnTo>
                  <a:pt x="0" y="637278"/>
                </a:lnTo>
                <a:lnTo>
                  <a:pt x="0" y="5177584"/>
                </a:lnTo>
                <a:lnTo>
                  <a:pt x="609117" y="5177584"/>
                </a:lnTo>
                <a:lnTo>
                  <a:pt x="609117" y="0"/>
                </a:lnTo>
                <a:lnTo>
                  <a:pt x="60911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8A35CD-4E42-B5A6-BCDA-9A875040008E}"/>
              </a:ext>
            </a:extLst>
          </p:cNvPr>
          <p:cNvSpPr/>
          <p:nvPr userDrawn="1"/>
        </p:nvSpPr>
        <p:spPr>
          <a:xfrm>
            <a:off x="2454213" y="3536433"/>
            <a:ext cx="1387199" cy="2894310"/>
          </a:xfrm>
          <a:custGeom>
            <a:avLst/>
            <a:gdLst>
              <a:gd name="connsiteX0" fmla="*/ 1387200 w 1387199"/>
              <a:gd name="connsiteY0" fmla="*/ 0 h 2894310"/>
              <a:gd name="connsiteX1" fmla="*/ 0 w 1387199"/>
              <a:gd name="connsiteY1" fmla="*/ 0 h 2894310"/>
              <a:gd name="connsiteX2" fmla="*/ 0 w 1387199"/>
              <a:gd name="connsiteY2" fmla="*/ 2894310 h 2894310"/>
              <a:gd name="connsiteX3" fmla="*/ 1387200 w 1387199"/>
              <a:gd name="connsiteY3" fmla="*/ 2894310 h 2894310"/>
              <a:gd name="connsiteX4" fmla="*/ 1387200 w 1387199"/>
              <a:gd name="connsiteY4" fmla="*/ 0 h 2894310"/>
              <a:gd name="connsiteX5" fmla="*/ 1387200 w 1387199"/>
              <a:gd name="connsiteY5" fmla="*/ 0 h 28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894310">
                <a:moveTo>
                  <a:pt x="1387200" y="0"/>
                </a:moveTo>
                <a:lnTo>
                  <a:pt x="0" y="0"/>
                </a:lnTo>
                <a:lnTo>
                  <a:pt x="0" y="2894310"/>
                </a:lnTo>
                <a:lnTo>
                  <a:pt x="1387200" y="2894310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7A07B2-E385-D044-C27B-D88F38634B37}"/>
              </a:ext>
            </a:extLst>
          </p:cNvPr>
          <p:cNvSpPr/>
          <p:nvPr userDrawn="1"/>
        </p:nvSpPr>
        <p:spPr>
          <a:xfrm>
            <a:off x="4450530" y="2899155"/>
            <a:ext cx="1387199" cy="3531587"/>
          </a:xfrm>
          <a:custGeom>
            <a:avLst/>
            <a:gdLst>
              <a:gd name="connsiteX0" fmla="*/ 1387200 w 1387199"/>
              <a:gd name="connsiteY0" fmla="*/ 0 h 3531587"/>
              <a:gd name="connsiteX1" fmla="*/ 0 w 1387199"/>
              <a:gd name="connsiteY1" fmla="*/ 0 h 3531587"/>
              <a:gd name="connsiteX2" fmla="*/ 0 w 1387199"/>
              <a:gd name="connsiteY2" fmla="*/ 3531588 h 3531587"/>
              <a:gd name="connsiteX3" fmla="*/ 1387200 w 1387199"/>
              <a:gd name="connsiteY3" fmla="*/ 3531588 h 3531587"/>
              <a:gd name="connsiteX4" fmla="*/ 1387200 w 1387199"/>
              <a:gd name="connsiteY4" fmla="*/ 0 h 3531587"/>
              <a:gd name="connsiteX5" fmla="*/ 1387200 w 1387199"/>
              <a:gd name="connsiteY5" fmla="*/ 0 h 35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3531587">
                <a:moveTo>
                  <a:pt x="1387200" y="0"/>
                </a:moveTo>
                <a:lnTo>
                  <a:pt x="0" y="0"/>
                </a:lnTo>
                <a:lnTo>
                  <a:pt x="0" y="3531588"/>
                </a:lnTo>
                <a:lnTo>
                  <a:pt x="1387200" y="3531588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3D858E-6AFD-DEE0-FE9C-48D07AD40DD1}"/>
              </a:ext>
            </a:extLst>
          </p:cNvPr>
          <p:cNvSpPr/>
          <p:nvPr userDrawn="1"/>
        </p:nvSpPr>
        <p:spPr>
          <a:xfrm>
            <a:off x="6427144" y="2271817"/>
            <a:ext cx="1387199" cy="4158925"/>
          </a:xfrm>
          <a:custGeom>
            <a:avLst/>
            <a:gdLst>
              <a:gd name="connsiteX0" fmla="*/ 1387200 w 1387199"/>
              <a:gd name="connsiteY0" fmla="*/ 0 h 4158925"/>
              <a:gd name="connsiteX1" fmla="*/ 0 w 1387199"/>
              <a:gd name="connsiteY1" fmla="*/ 0 h 4158925"/>
              <a:gd name="connsiteX2" fmla="*/ 0 w 1387199"/>
              <a:gd name="connsiteY2" fmla="*/ 4158926 h 4158925"/>
              <a:gd name="connsiteX3" fmla="*/ 1387200 w 1387199"/>
              <a:gd name="connsiteY3" fmla="*/ 4158926 h 4158925"/>
              <a:gd name="connsiteX4" fmla="*/ 1387200 w 1387199"/>
              <a:gd name="connsiteY4" fmla="*/ 0 h 4158925"/>
              <a:gd name="connsiteX5" fmla="*/ 1387200 w 1387199"/>
              <a:gd name="connsiteY5" fmla="*/ 0 h 4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4158925">
                <a:moveTo>
                  <a:pt x="1387200" y="0"/>
                </a:moveTo>
                <a:lnTo>
                  <a:pt x="0" y="0"/>
                </a:lnTo>
                <a:lnTo>
                  <a:pt x="0" y="4158926"/>
                </a:lnTo>
                <a:lnTo>
                  <a:pt x="1387200" y="4158926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57D9D05-B8F6-894C-C079-67C2FD8CA35C}"/>
              </a:ext>
            </a:extLst>
          </p:cNvPr>
          <p:cNvSpPr/>
          <p:nvPr userDrawn="1"/>
        </p:nvSpPr>
        <p:spPr>
          <a:xfrm>
            <a:off x="8384200" y="1640981"/>
            <a:ext cx="1387127" cy="4789762"/>
          </a:xfrm>
          <a:custGeom>
            <a:avLst/>
            <a:gdLst>
              <a:gd name="connsiteX0" fmla="*/ 1387127 w 1387127"/>
              <a:gd name="connsiteY0" fmla="*/ 0 h 4789762"/>
              <a:gd name="connsiteX1" fmla="*/ 0 w 1387127"/>
              <a:gd name="connsiteY1" fmla="*/ 0 h 4789762"/>
              <a:gd name="connsiteX2" fmla="*/ 0 w 1387127"/>
              <a:gd name="connsiteY2" fmla="*/ 4789762 h 4789762"/>
              <a:gd name="connsiteX3" fmla="*/ 1387127 w 1387127"/>
              <a:gd name="connsiteY3" fmla="*/ 4789762 h 4789762"/>
              <a:gd name="connsiteX4" fmla="*/ 1387127 w 1387127"/>
              <a:gd name="connsiteY4" fmla="*/ 0 h 4789762"/>
              <a:gd name="connsiteX5" fmla="*/ 1387127 w 1387127"/>
              <a:gd name="connsiteY5" fmla="*/ 0 h 478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27" h="4789762">
                <a:moveTo>
                  <a:pt x="1387127" y="0"/>
                </a:moveTo>
                <a:lnTo>
                  <a:pt x="0" y="0"/>
                </a:lnTo>
                <a:lnTo>
                  <a:pt x="0" y="4789762"/>
                </a:lnTo>
                <a:lnTo>
                  <a:pt x="1387127" y="4789762"/>
                </a:lnTo>
                <a:lnTo>
                  <a:pt x="1387127" y="0"/>
                </a:lnTo>
                <a:lnTo>
                  <a:pt x="1387127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13CAEC6-4F54-5C39-3D9A-986B504824DF}"/>
              </a:ext>
            </a:extLst>
          </p:cNvPr>
          <p:cNvSpPr/>
          <p:nvPr userDrawn="1"/>
        </p:nvSpPr>
        <p:spPr>
          <a:xfrm>
            <a:off x="10321482" y="1018971"/>
            <a:ext cx="1707316" cy="5411771"/>
          </a:xfrm>
          <a:custGeom>
            <a:avLst/>
            <a:gdLst>
              <a:gd name="connsiteX0" fmla="*/ 1707317 w 1707316"/>
              <a:gd name="connsiteY0" fmla="*/ 0 h 5411771"/>
              <a:gd name="connsiteX1" fmla="*/ 0 w 1707316"/>
              <a:gd name="connsiteY1" fmla="*/ 0 h 5411771"/>
              <a:gd name="connsiteX2" fmla="*/ 0 w 1707316"/>
              <a:gd name="connsiteY2" fmla="*/ 5411772 h 5411771"/>
              <a:gd name="connsiteX3" fmla="*/ 1707317 w 1707316"/>
              <a:gd name="connsiteY3" fmla="*/ 5411772 h 5411771"/>
              <a:gd name="connsiteX4" fmla="*/ 1707317 w 1707316"/>
              <a:gd name="connsiteY4" fmla="*/ 0 h 5411771"/>
              <a:gd name="connsiteX5" fmla="*/ 1707317 w 1707316"/>
              <a:gd name="connsiteY5" fmla="*/ 0 h 541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316" h="5411771">
                <a:moveTo>
                  <a:pt x="1707317" y="0"/>
                </a:moveTo>
                <a:lnTo>
                  <a:pt x="0" y="0"/>
                </a:lnTo>
                <a:lnTo>
                  <a:pt x="0" y="5411772"/>
                </a:lnTo>
                <a:lnTo>
                  <a:pt x="1707317" y="5411772"/>
                </a:lnTo>
                <a:lnTo>
                  <a:pt x="1707317" y="0"/>
                </a:lnTo>
                <a:lnTo>
                  <a:pt x="1707317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23D407-6619-EDA6-F1BC-8BC3A7C364B2}"/>
              </a:ext>
            </a:extLst>
          </p:cNvPr>
          <p:cNvSpPr/>
          <p:nvPr userDrawn="1"/>
        </p:nvSpPr>
        <p:spPr>
          <a:xfrm>
            <a:off x="1760686" y="3536433"/>
            <a:ext cx="693527" cy="2894310"/>
          </a:xfrm>
          <a:custGeom>
            <a:avLst/>
            <a:gdLst>
              <a:gd name="connsiteX0" fmla="*/ 693527 w 693527"/>
              <a:gd name="connsiteY0" fmla="*/ 0 h 2894310"/>
              <a:gd name="connsiteX1" fmla="*/ 0 w 693527"/>
              <a:gd name="connsiteY1" fmla="*/ 660259 h 2894310"/>
              <a:gd name="connsiteX2" fmla="*/ 0 w 693527"/>
              <a:gd name="connsiteY2" fmla="*/ 2894310 h 2894310"/>
              <a:gd name="connsiteX3" fmla="*/ 693527 w 693527"/>
              <a:gd name="connsiteY3" fmla="*/ 2894310 h 2894310"/>
              <a:gd name="connsiteX4" fmla="*/ 693527 w 693527"/>
              <a:gd name="connsiteY4" fmla="*/ 0 h 2894310"/>
              <a:gd name="connsiteX5" fmla="*/ 693527 w 693527"/>
              <a:gd name="connsiteY5" fmla="*/ 0 h 28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527" h="2894310">
                <a:moveTo>
                  <a:pt x="693527" y="0"/>
                </a:moveTo>
                <a:lnTo>
                  <a:pt x="0" y="660259"/>
                </a:lnTo>
                <a:lnTo>
                  <a:pt x="0" y="2894310"/>
                </a:lnTo>
                <a:lnTo>
                  <a:pt x="693527" y="2894310"/>
                </a:lnTo>
                <a:lnTo>
                  <a:pt x="693527" y="0"/>
                </a:lnTo>
                <a:lnTo>
                  <a:pt x="6935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99B19D-E90C-69FF-15DA-50B1E1ED7BF4}"/>
              </a:ext>
            </a:extLst>
          </p:cNvPr>
          <p:cNvSpPr/>
          <p:nvPr userDrawn="1"/>
        </p:nvSpPr>
        <p:spPr>
          <a:xfrm>
            <a:off x="3841412" y="3177557"/>
            <a:ext cx="609117" cy="3253186"/>
          </a:xfrm>
          <a:custGeom>
            <a:avLst/>
            <a:gdLst>
              <a:gd name="connsiteX0" fmla="*/ 609118 w 609117"/>
              <a:gd name="connsiteY0" fmla="*/ 0 h 3253186"/>
              <a:gd name="connsiteX1" fmla="*/ 0 w 609117"/>
              <a:gd name="connsiteY1" fmla="*/ 637278 h 3253186"/>
              <a:gd name="connsiteX2" fmla="*/ 0 w 609117"/>
              <a:gd name="connsiteY2" fmla="*/ 3253186 h 3253186"/>
              <a:gd name="connsiteX3" fmla="*/ 609118 w 609117"/>
              <a:gd name="connsiteY3" fmla="*/ 3253186 h 3253186"/>
              <a:gd name="connsiteX4" fmla="*/ 609118 w 609117"/>
              <a:gd name="connsiteY4" fmla="*/ 0 h 3253186"/>
              <a:gd name="connsiteX5" fmla="*/ 609118 w 609117"/>
              <a:gd name="connsiteY5" fmla="*/ 0 h 325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253186">
                <a:moveTo>
                  <a:pt x="609118" y="0"/>
                </a:moveTo>
                <a:lnTo>
                  <a:pt x="0" y="637278"/>
                </a:lnTo>
                <a:lnTo>
                  <a:pt x="0" y="3253186"/>
                </a:lnTo>
                <a:lnTo>
                  <a:pt x="609118" y="3253186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214AD-AD0C-A713-9FE2-93D85851F610}"/>
              </a:ext>
            </a:extLst>
          </p:cNvPr>
          <p:cNvSpPr/>
          <p:nvPr userDrawn="1"/>
        </p:nvSpPr>
        <p:spPr>
          <a:xfrm>
            <a:off x="3841412" y="2899155"/>
            <a:ext cx="609117" cy="3531587"/>
          </a:xfrm>
          <a:custGeom>
            <a:avLst/>
            <a:gdLst>
              <a:gd name="connsiteX0" fmla="*/ 609118 w 609117"/>
              <a:gd name="connsiteY0" fmla="*/ 0 h 3531587"/>
              <a:gd name="connsiteX1" fmla="*/ 0 w 609117"/>
              <a:gd name="connsiteY1" fmla="*/ 637278 h 3531587"/>
              <a:gd name="connsiteX2" fmla="*/ 0 w 609117"/>
              <a:gd name="connsiteY2" fmla="*/ 3531588 h 3531587"/>
              <a:gd name="connsiteX3" fmla="*/ 609118 w 609117"/>
              <a:gd name="connsiteY3" fmla="*/ 3531588 h 3531587"/>
              <a:gd name="connsiteX4" fmla="*/ 609118 w 609117"/>
              <a:gd name="connsiteY4" fmla="*/ 0 h 3531587"/>
              <a:gd name="connsiteX5" fmla="*/ 609118 w 609117"/>
              <a:gd name="connsiteY5" fmla="*/ 0 h 35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531587">
                <a:moveTo>
                  <a:pt x="609118" y="0"/>
                </a:moveTo>
                <a:lnTo>
                  <a:pt x="0" y="637278"/>
                </a:lnTo>
                <a:lnTo>
                  <a:pt x="0" y="3531588"/>
                </a:lnTo>
                <a:lnTo>
                  <a:pt x="609118" y="3531588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F6C338-C829-A07C-D3B0-2070B24F8922}"/>
              </a:ext>
            </a:extLst>
          </p:cNvPr>
          <p:cNvSpPr/>
          <p:nvPr userDrawn="1"/>
        </p:nvSpPr>
        <p:spPr>
          <a:xfrm>
            <a:off x="5837730" y="2271817"/>
            <a:ext cx="589414" cy="4158925"/>
          </a:xfrm>
          <a:custGeom>
            <a:avLst/>
            <a:gdLst>
              <a:gd name="connsiteX0" fmla="*/ 589415 w 589414"/>
              <a:gd name="connsiteY0" fmla="*/ 0 h 4158925"/>
              <a:gd name="connsiteX1" fmla="*/ 0 w 589414"/>
              <a:gd name="connsiteY1" fmla="*/ 627338 h 4158925"/>
              <a:gd name="connsiteX2" fmla="*/ 0 w 589414"/>
              <a:gd name="connsiteY2" fmla="*/ 4158926 h 4158925"/>
              <a:gd name="connsiteX3" fmla="*/ 589415 w 589414"/>
              <a:gd name="connsiteY3" fmla="*/ 4158926 h 4158925"/>
              <a:gd name="connsiteX4" fmla="*/ 589415 w 589414"/>
              <a:gd name="connsiteY4" fmla="*/ 0 h 4158925"/>
              <a:gd name="connsiteX5" fmla="*/ 589415 w 589414"/>
              <a:gd name="connsiteY5" fmla="*/ 0 h 4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414" h="4158925">
                <a:moveTo>
                  <a:pt x="589415" y="0"/>
                </a:moveTo>
                <a:lnTo>
                  <a:pt x="0" y="627338"/>
                </a:lnTo>
                <a:lnTo>
                  <a:pt x="0" y="4158926"/>
                </a:lnTo>
                <a:lnTo>
                  <a:pt x="589415" y="4158926"/>
                </a:lnTo>
                <a:lnTo>
                  <a:pt x="589415" y="0"/>
                </a:lnTo>
                <a:lnTo>
                  <a:pt x="589415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77C4DD2-4C13-D377-9A1E-942D2C8B07E0}"/>
              </a:ext>
            </a:extLst>
          </p:cNvPr>
          <p:cNvSpPr/>
          <p:nvPr userDrawn="1"/>
        </p:nvSpPr>
        <p:spPr>
          <a:xfrm>
            <a:off x="7814344" y="1640106"/>
            <a:ext cx="569856" cy="4790636"/>
          </a:xfrm>
          <a:custGeom>
            <a:avLst/>
            <a:gdLst>
              <a:gd name="connsiteX0" fmla="*/ 569857 w 569856"/>
              <a:gd name="connsiteY0" fmla="*/ 0 h 4790636"/>
              <a:gd name="connsiteX1" fmla="*/ 0 w 569856"/>
              <a:gd name="connsiteY1" fmla="*/ 631711 h 4790636"/>
              <a:gd name="connsiteX2" fmla="*/ 0 w 569856"/>
              <a:gd name="connsiteY2" fmla="*/ 4790637 h 4790636"/>
              <a:gd name="connsiteX3" fmla="*/ 569857 w 569856"/>
              <a:gd name="connsiteY3" fmla="*/ 4790637 h 4790636"/>
              <a:gd name="connsiteX4" fmla="*/ 569857 w 569856"/>
              <a:gd name="connsiteY4" fmla="*/ 0 h 4790636"/>
              <a:gd name="connsiteX5" fmla="*/ 569857 w 569856"/>
              <a:gd name="connsiteY5" fmla="*/ 0 h 479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56" h="4790636">
                <a:moveTo>
                  <a:pt x="569857" y="0"/>
                </a:moveTo>
                <a:lnTo>
                  <a:pt x="0" y="631711"/>
                </a:lnTo>
                <a:lnTo>
                  <a:pt x="0" y="4790637"/>
                </a:lnTo>
                <a:lnTo>
                  <a:pt x="569857" y="4790637"/>
                </a:lnTo>
                <a:lnTo>
                  <a:pt x="569857" y="0"/>
                </a:lnTo>
                <a:lnTo>
                  <a:pt x="569857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1589EFA-DA4E-CC6E-0EEB-B882720072C9}"/>
              </a:ext>
            </a:extLst>
          </p:cNvPr>
          <p:cNvSpPr/>
          <p:nvPr userDrawn="1"/>
        </p:nvSpPr>
        <p:spPr>
          <a:xfrm>
            <a:off x="9771328" y="1018971"/>
            <a:ext cx="550154" cy="5411771"/>
          </a:xfrm>
          <a:custGeom>
            <a:avLst/>
            <a:gdLst>
              <a:gd name="connsiteX0" fmla="*/ 550154 w 550154"/>
              <a:gd name="connsiteY0" fmla="*/ 0 h 5411771"/>
              <a:gd name="connsiteX1" fmla="*/ 0 w 550154"/>
              <a:gd name="connsiteY1" fmla="*/ 622010 h 5411771"/>
              <a:gd name="connsiteX2" fmla="*/ 0 w 550154"/>
              <a:gd name="connsiteY2" fmla="*/ 5411772 h 5411771"/>
              <a:gd name="connsiteX3" fmla="*/ 550154 w 550154"/>
              <a:gd name="connsiteY3" fmla="*/ 5411772 h 5411771"/>
              <a:gd name="connsiteX4" fmla="*/ 550154 w 550154"/>
              <a:gd name="connsiteY4" fmla="*/ 0 h 5411771"/>
              <a:gd name="connsiteX5" fmla="*/ 550154 w 550154"/>
              <a:gd name="connsiteY5" fmla="*/ 0 h 541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154" h="5411771">
                <a:moveTo>
                  <a:pt x="550154" y="0"/>
                </a:moveTo>
                <a:lnTo>
                  <a:pt x="0" y="622010"/>
                </a:lnTo>
                <a:lnTo>
                  <a:pt x="0" y="5411772"/>
                </a:lnTo>
                <a:lnTo>
                  <a:pt x="550154" y="5411772"/>
                </a:lnTo>
                <a:lnTo>
                  <a:pt x="550154" y="0"/>
                </a:lnTo>
                <a:lnTo>
                  <a:pt x="550154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454C690-BD1D-7815-C626-26AA88D1C32C}"/>
              </a:ext>
            </a:extLst>
          </p:cNvPr>
          <p:cNvSpPr/>
          <p:nvPr userDrawn="1"/>
        </p:nvSpPr>
        <p:spPr>
          <a:xfrm>
            <a:off x="9771328" y="1018971"/>
            <a:ext cx="550154" cy="900411"/>
          </a:xfrm>
          <a:custGeom>
            <a:avLst/>
            <a:gdLst>
              <a:gd name="connsiteX0" fmla="*/ 550154 w 550154"/>
              <a:gd name="connsiteY0" fmla="*/ 0 h 900411"/>
              <a:gd name="connsiteX1" fmla="*/ 0 w 550154"/>
              <a:gd name="connsiteY1" fmla="*/ 622010 h 900411"/>
              <a:gd name="connsiteX2" fmla="*/ 0 w 550154"/>
              <a:gd name="connsiteY2" fmla="*/ 900411 h 900411"/>
              <a:gd name="connsiteX3" fmla="*/ 550154 w 550154"/>
              <a:gd name="connsiteY3" fmla="*/ 278402 h 900411"/>
              <a:gd name="connsiteX4" fmla="*/ 550154 w 550154"/>
              <a:gd name="connsiteY4" fmla="*/ 0 h 900411"/>
              <a:gd name="connsiteX5" fmla="*/ 550154 w 550154"/>
              <a:gd name="connsiteY5" fmla="*/ 0 h 90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154" h="900411">
                <a:moveTo>
                  <a:pt x="550154" y="0"/>
                </a:moveTo>
                <a:lnTo>
                  <a:pt x="0" y="622010"/>
                </a:lnTo>
                <a:lnTo>
                  <a:pt x="0" y="900411"/>
                </a:lnTo>
                <a:lnTo>
                  <a:pt x="550154" y="278402"/>
                </a:lnTo>
                <a:lnTo>
                  <a:pt x="550154" y="0"/>
                </a:lnTo>
                <a:lnTo>
                  <a:pt x="55015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21CDBEA-A399-E392-2211-1835DB82C242}"/>
              </a:ext>
            </a:extLst>
          </p:cNvPr>
          <p:cNvSpPr/>
          <p:nvPr userDrawn="1"/>
        </p:nvSpPr>
        <p:spPr>
          <a:xfrm>
            <a:off x="7814344" y="1640981"/>
            <a:ext cx="569856" cy="909238"/>
          </a:xfrm>
          <a:custGeom>
            <a:avLst/>
            <a:gdLst>
              <a:gd name="connsiteX0" fmla="*/ 569857 w 569856"/>
              <a:gd name="connsiteY0" fmla="*/ 0 h 909238"/>
              <a:gd name="connsiteX1" fmla="*/ 0 w 569856"/>
              <a:gd name="connsiteY1" fmla="*/ 630837 h 909238"/>
              <a:gd name="connsiteX2" fmla="*/ 0 w 569856"/>
              <a:gd name="connsiteY2" fmla="*/ 909238 h 909238"/>
              <a:gd name="connsiteX3" fmla="*/ 569857 w 569856"/>
              <a:gd name="connsiteY3" fmla="*/ 278402 h 909238"/>
              <a:gd name="connsiteX4" fmla="*/ 569857 w 569856"/>
              <a:gd name="connsiteY4" fmla="*/ 0 h 909238"/>
              <a:gd name="connsiteX5" fmla="*/ 569857 w 569856"/>
              <a:gd name="connsiteY5" fmla="*/ 0 h 9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56" h="909238">
                <a:moveTo>
                  <a:pt x="569857" y="0"/>
                </a:moveTo>
                <a:lnTo>
                  <a:pt x="0" y="630837"/>
                </a:lnTo>
                <a:lnTo>
                  <a:pt x="0" y="909238"/>
                </a:lnTo>
                <a:lnTo>
                  <a:pt x="569857" y="278402"/>
                </a:lnTo>
                <a:lnTo>
                  <a:pt x="569857" y="0"/>
                </a:lnTo>
                <a:lnTo>
                  <a:pt x="56985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D13F68-7341-82BD-A40B-6BCCEF9ED860}"/>
              </a:ext>
            </a:extLst>
          </p:cNvPr>
          <p:cNvSpPr/>
          <p:nvPr userDrawn="1"/>
        </p:nvSpPr>
        <p:spPr>
          <a:xfrm>
            <a:off x="5837730" y="2271817"/>
            <a:ext cx="589414" cy="905739"/>
          </a:xfrm>
          <a:custGeom>
            <a:avLst/>
            <a:gdLst>
              <a:gd name="connsiteX0" fmla="*/ 589415 w 589414"/>
              <a:gd name="connsiteY0" fmla="*/ 0 h 905739"/>
              <a:gd name="connsiteX1" fmla="*/ 0 w 589414"/>
              <a:gd name="connsiteY1" fmla="*/ 627338 h 905739"/>
              <a:gd name="connsiteX2" fmla="*/ 0 w 589414"/>
              <a:gd name="connsiteY2" fmla="*/ 905739 h 905739"/>
              <a:gd name="connsiteX3" fmla="*/ 589415 w 589414"/>
              <a:gd name="connsiteY3" fmla="*/ 278401 h 905739"/>
              <a:gd name="connsiteX4" fmla="*/ 589415 w 589414"/>
              <a:gd name="connsiteY4" fmla="*/ 0 h 905739"/>
              <a:gd name="connsiteX5" fmla="*/ 589415 w 589414"/>
              <a:gd name="connsiteY5" fmla="*/ 0 h 90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414" h="905739">
                <a:moveTo>
                  <a:pt x="589415" y="0"/>
                </a:moveTo>
                <a:lnTo>
                  <a:pt x="0" y="627338"/>
                </a:lnTo>
                <a:lnTo>
                  <a:pt x="0" y="905739"/>
                </a:lnTo>
                <a:lnTo>
                  <a:pt x="589415" y="278401"/>
                </a:lnTo>
                <a:lnTo>
                  <a:pt x="589415" y="0"/>
                </a:lnTo>
                <a:lnTo>
                  <a:pt x="58941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223DC7-EA9B-08F4-F57C-CFAE9BBBF716}"/>
              </a:ext>
            </a:extLst>
          </p:cNvPr>
          <p:cNvSpPr/>
          <p:nvPr userDrawn="1"/>
        </p:nvSpPr>
        <p:spPr>
          <a:xfrm>
            <a:off x="3841412" y="2899155"/>
            <a:ext cx="609117" cy="915679"/>
          </a:xfrm>
          <a:custGeom>
            <a:avLst/>
            <a:gdLst>
              <a:gd name="connsiteX0" fmla="*/ 609118 w 609117"/>
              <a:gd name="connsiteY0" fmla="*/ 0 h 915679"/>
              <a:gd name="connsiteX1" fmla="*/ 0 w 609117"/>
              <a:gd name="connsiteY1" fmla="*/ 637278 h 915679"/>
              <a:gd name="connsiteX2" fmla="*/ 0 w 609117"/>
              <a:gd name="connsiteY2" fmla="*/ 915679 h 915679"/>
              <a:gd name="connsiteX3" fmla="*/ 609118 w 609117"/>
              <a:gd name="connsiteY3" fmla="*/ 278402 h 915679"/>
              <a:gd name="connsiteX4" fmla="*/ 609118 w 609117"/>
              <a:gd name="connsiteY4" fmla="*/ 0 h 915679"/>
              <a:gd name="connsiteX5" fmla="*/ 609118 w 609117"/>
              <a:gd name="connsiteY5" fmla="*/ 0 h 9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915679">
                <a:moveTo>
                  <a:pt x="609118" y="0"/>
                </a:moveTo>
                <a:lnTo>
                  <a:pt x="0" y="637278"/>
                </a:lnTo>
                <a:lnTo>
                  <a:pt x="0" y="915679"/>
                </a:lnTo>
                <a:lnTo>
                  <a:pt x="609118" y="278402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3648162-00FF-552A-6642-D924804762C8}"/>
              </a:ext>
            </a:extLst>
          </p:cNvPr>
          <p:cNvSpPr/>
          <p:nvPr userDrawn="1"/>
        </p:nvSpPr>
        <p:spPr>
          <a:xfrm>
            <a:off x="1760686" y="3536433"/>
            <a:ext cx="693527" cy="938660"/>
          </a:xfrm>
          <a:custGeom>
            <a:avLst/>
            <a:gdLst>
              <a:gd name="connsiteX0" fmla="*/ 693527 w 693527"/>
              <a:gd name="connsiteY0" fmla="*/ 0 h 938660"/>
              <a:gd name="connsiteX1" fmla="*/ 0 w 693527"/>
              <a:gd name="connsiteY1" fmla="*/ 660259 h 938660"/>
              <a:gd name="connsiteX2" fmla="*/ 0 w 693527"/>
              <a:gd name="connsiteY2" fmla="*/ 938661 h 938660"/>
              <a:gd name="connsiteX3" fmla="*/ 693527 w 693527"/>
              <a:gd name="connsiteY3" fmla="*/ 278402 h 938660"/>
              <a:gd name="connsiteX4" fmla="*/ 693527 w 693527"/>
              <a:gd name="connsiteY4" fmla="*/ 0 h 938660"/>
              <a:gd name="connsiteX5" fmla="*/ 693527 w 693527"/>
              <a:gd name="connsiteY5" fmla="*/ 0 h 9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527" h="938660">
                <a:moveTo>
                  <a:pt x="693527" y="0"/>
                </a:moveTo>
                <a:lnTo>
                  <a:pt x="0" y="660259"/>
                </a:lnTo>
                <a:lnTo>
                  <a:pt x="0" y="938661"/>
                </a:lnTo>
                <a:lnTo>
                  <a:pt x="693527" y="278402"/>
                </a:lnTo>
                <a:lnTo>
                  <a:pt x="693527" y="0"/>
                </a:lnTo>
                <a:lnTo>
                  <a:pt x="69352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1B3B87B-38D2-5148-2169-67CB8B957828}"/>
              </a:ext>
            </a:extLst>
          </p:cNvPr>
          <p:cNvSpPr/>
          <p:nvPr userDrawn="1"/>
        </p:nvSpPr>
        <p:spPr>
          <a:xfrm>
            <a:off x="10321482" y="1018971"/>
            <a:ext cx="1870518" cy="278401"/>
          </a:xfrm>
          <a:custGeom>
            <a:avLst/>
            <a:gdLst>
              <a:gd name="connsiteX0" fmla="*/ 1448271 w 1448271"/>
              <a:gd name="connsiteY0" fmla="*/ 0 h 278401"/>
              <a:gd name="connsiteX1" fmla="*/ 0 w 1448271"/>
              <a:gd name="connsiteY1" fmla="*/ 0 h 278401"/>
              <a:gd name="connsiteX2" fmla="*/ 0 w 1448271"/>
              <a:gd name="connsiteY2" fmla="*/ 278402 h 278401"/>
              <a:gd name="connsiteX3" fmla="*/ 1448271 w 1448271"/>
              <a:gd name="connsiteY3" fmla="*/ 278402 h 278401"/>
              <a:gd name="connsiteX4" fmla="*/ 1448271 w 1448271"/>
              <a:gd name="connsiteY4" fmla="*/ 0 h 278401"/>
              <a:gd name="connsiteX5" fmla="*/ 1448271 w 1448271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271" h="278401">
                <a:moveTo>
                  <a:pt x="1448271" y="0"/>
                </a:moveTo>
                <a:lnTo>
                  <a:pt x="0" y="0"/>
                </a:lnTo>
                <a:lnTo>
                  <a:pt x="0" y="278402"/>
                </a:lnTo>
                <a:lnTo>
                  <a:pt x="1448271" y="278402"/>
                </a:lnTo>
                <a:lnTo>
                  <a:pt x="1448271" y="0"/>
                </a:lnTo>
                <a:lnTo>
                  <a:pt x="1448271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2490062-6ECE-699E-4613-51D292D588BA}"/>
              </a:ext>
            </a:extLst>
          </p:cNvPr>
          <p:cNvSpPr/>
          <p:nvPr userDrawn="1"/>
        </p:nvSpPr>
        <p:spPr>
          <a:xfrm>
            <a:off x="8384200" y="1640981"/>
            <a:ext cx="1387127" cy="278401"/>
          </a:xfrm>
          <a:custGeom>
            <a:avLst/>
            <a:gdLst>
              <a:gd name="connsiteX0" fmla="*/ 1387127 w 1387127"/>
              <a:gd name="connsiteY0" fmla="*/ 0 h 278401"/>
              <a:gd name="connsiteX1" fmla="*/ 0 w 1387127"/>
              <a:gd name="connsiteY1" fmla="*/ 0 h 278401"/>
              <a:gd name="connsiteX2" fmla="*/ 0 w 1387127"/>
              <a:gd name="connsiteY2" fmla="*/ 278402 h 278401"/>
              <a:gd name="connsiteX3" fmla="*/ 1387127 w 1387127"/>
              <a:gd name="connsiteY3" fmla="*/ 278402 h 278401"/>
              <a:gd name="connsiteX4" fmla="*/ 1387127 w 1387127"/>
              <a:gd name="connsiteY4" fmla="*/ 0 h 278401"/>
              <a:gd name="connsiteX5" fmla="*/ 1387127 w 1387127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27" h="278401">
                <a:moveTo>
                  <a:pt x="1387127" y="0"/>
                </a:moveTo>
                <a:lnTo>
                  <a:pt x="0" y="0"/>
                </a:lnTo>
                <a:lnTo>
                  <a:pt x="0" y="278402"/>
                </a:lnTo>
                <a:lnTo>
                  <a:pt x="1387127" y="278402"/>
                </a:lnTo>
                <a:lnTo>
                  <a:pt x="1387127" y="0"/>
                </a:lnTo>
                <a:lnTo>
                  <a:pt x="1387127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DA9CB64-A411-0DBF-87EB-052DD63B1152}"/>
              </a:ext>
            </a:extLst>
          </p:cNvPr>
          <p:cNvSpPr/>
          <p:nvPr userDrawn="1"/>
        </p:nvSpPr>
        <p:spPr>
          <a:xfrm>
            <a:off x="6427144" y="2271817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1 h 278401"/>
              <a:gd name="connsiteX3" fmla="*/ 1387200 w 1387199"/>
              <a:gd name="connsiteY3" fmla="*/ 278401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1"/>
                </a:lnTo>
                <a:lnTo>
                  <a:pt x="1387200" y="278401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F93A7C7-8A55-81CA-475A-8781194BD1F8}"/>
              </a:ext>
            </a:extLst>
          </p:cNvPr>
          <p:cNvSpPr/>
          <p:nvPr userDrawn="1"/>
        </p:nvSpPr>
        <p:spPr>
          <a:xfrm>
            <a:off x="4450530" y="2899155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2 h 278401"/>
              <a:gd name="connsiteX3" fmla="*/ 1387200 w 1387199"/>
              <a:gd name="connsiteY3" fmla="*/ 278402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2"/>
                </a:lnTo>
                <a:lnTo>
                  <a:pt x="1387200" y="278402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4F3D1B2-512B-BCCC-9FF8-92C333CE9297}"/>
              </a:ext>
            </a:extLst>
          </p:cNvPr>
          <p:cNvSpPr/>
          <p:nvPr userDrawn="1"/>
        </p:nvSpPr>
        <p:spPr>
          <a:xfrm>
            <a:off x="2454213" y="3536433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2 h 278401"/>
              <a:gd name="connsiteX3" fmla="*/ 1387200 w 1387199"/>
              <a:gd name="connsiteY3" fmla="*/ 278402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2"/>
                </a:lnTo>
                <a:lnTo>
                  <a:pt x="1387200" y="278402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C121F37-92CD-31FD-ABE3-9429E55D284A}"/>
              </a:ext>
            </a:extLst>
          </p:cNvPr>
          <p:cNvSpPr/>
          <p:nvPr userDrawn="1"/>
        </p:nvSpPr>
        <p:spPr>
          <a:xfrm>
            <a:off x="468002" y="4101267"/>
            <a:ext cx="1387199" cy="2329475"/>
          </a:xfrm>
          <a:custGeom>
            <a:avLst/>
            <a:gdLst>
              <a:gd name="connsiteX0" fmla="*/ 1387200 w 1387199"/>
              <a:gd name="connsiteY0" fmla="*/ 0 h 2329475"/>
              <a:gd name="connsiteX1" fmla="*/ 0 w 1387199"/>
              <a:gd name="connsiteY1" fmla="*/ 0 h 2329475"/>
              <a:gd name="connsiteX2" fmla="*/ 0 w 1387199"/>
              <a:gd name="connsiteY2" fmla="*/ 2329475 h 2329475"/>
              <a:gd name="connsiteX3" fmla="*/ 1387200 w 1387199"/>
              <a:gd name="connsiteY3" fmla="*/ 2329475 h 2329475"/>
              <a:gd name="connsiteX4" fmla="*/ 1387200 w 1387199"/>
              <a:gd name="connsiteY4" fmla="*/ 0 h 2329475"/>
              <a:gd name="connsiteX5" fmla="*/ 1387200 w 1387199"/>
              <a:gd name="connsiteY5" fmla="*/ 0 h 23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329475">
                <a:moveTo>
                  <a:pt x="1387200" y="0"/>
                </a:moveTo>
                <a:lnTo>
                  <a:pt x="0" y="0"/>
                </a:lnTo>
                <a:lnTo>
                  <a:pt x="0" y="2329475"/>
                </a:lnTo>
                <a:lnTo>
                  <a:pt x="1387200" y="2329475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6CEE42F-D725-5065-A72E-E2E0F2736358}"/>
              </a:ext>
            </a:extLst>
          </p:cNvPr>
          <p:cNvSpPr/>
          <p:nvPr userDrawn="1"/>
        </p:nvSpPr>
        <p:spPr>
          <a:xfrm>
            <a:off x="0" y="4101267"/>
            <a:ext cx="1855201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1 h 278401"/>
              <a:gd name="connsiteX3" fmla="*/ 1387200 w 1387199"/>
              <a:gd name="connsiteY3" fmla="*/ 278401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1"/>
                </a:lnTo>
                <a:lnTo>
                  <a:pt x="1387200" y="278401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9B6F3A8-59AB-2657-85D2-B61361A0F724}"/>
              </a:ext>
            </a:extLst>
          </p:cNvPr>
          <p:cNvCxnSpPr>
            <a:cxnSpLocks/>
          </p:cNvCxnSpPr>
          <p:nvPr userDrawn="1"/>
        </p:nvCxnSpPr>
        <p:spPr>
          <a:xfrm>
            <a:off x="0" y="6428119"/>
            <a:ext cx="12192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8E84463D-B7B8-1C10-71D6-1698144199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457" y="3573859"/>
            <a:ext cx="1396332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65" name="Text Placeholder 114">
            <a:extLst>
              <a:ext uri="{FF2B5EF4-FFF2-40B4-BE49-F238E27FC236}">
                <a16:creationId xmlns:a16="http://schemas.microsoft.com/office/drawing/2014/main" id="{B5B39CD9-BD05-D001-995E-F6406C61F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1" y="3002359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70" name="Text Placeholder 114">
            <a:extLst>
              <a:ext uri="{FF2B5EF4-FFF2-40B4-BE49-F238E27FC236}">
                <a16:creationId xmlns:a16="http://schemas.microsoft.com/office/drawing/2014/main" id="{92D19AB6-D264-DF16-ABE9-50245C50ED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1" y="2383234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71" name="Text Placeholder 114">
            <a:extLst>
              <a:ext uri="{FF2B5EF4-FFF2-40B4-BE49-F238E27FC236}">
                <a16:creationId xmlns:a16="http://schemas.microsoft.com/office/drawing/2014/main" id="{E0363763-1B35-507E-B686-3AE86EF27B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1" y="1745059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72" name="Text Placeholder 114">
            <a:extLst>
              <a:ext uri="{FF2B5EF4-FFF2-40B4-BE49-F238E27FC236}">
                <a16:creationId xmlns:a16="http://schemas.microsoft.com/office/drawing/2014/main" id="{2598C7F1-445E-C05B-4D9B-7FCFA6A563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6" y="1125538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73" name="Text Placeholder 114">
            <a:extLst>
              <a:ext uri="{FF2B5EF4-FFF2-40B4-BE49-F238E27FC236}">
                <a16:creationId xmlns:a16="http://schemas.microsoft.com/office/drawing/2014/main" id="{D1FDCF9F-1A1D-3B40-1768-ED68ED9B1C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89682" y="496888"/>
            <a:ext cx="1396332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80" name="Text Placeholder 114">
            <a:extLst>
              <a:ext uri="{FF2B5EF4-FFF2-40B4-BE49-F238E27FC236}">
                <a16:creationId xmlns:a16="http://schemas.microsoft.com/office/drawing/2014/main" id="{95527CA9-A445-4825-2162-CEB748F72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9075" y="4440119"/>
            <a:ext cx="1552575" cy="1941631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83" name="Text Placeholder 114">
            <a:extLst>
              <a:ext uri="{FF2B5EF4-FFF2-40B4-BE49-F238E27FC236}">
                <a16:creationId xmlns:a16="http://schemas.microsoft.com/office/drawing/2014/main" id="{88FCA8E5-1E3F-D37B-CDE9-3ADEF346F2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0" y="388766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85" name="Text Placeholder 114">
            <a:extLst>
              <a:ext uri="{FF2B5EF4-FFF2-40B4-BE49-F238E27FC236}">
                <a16:creationId xmlns:a16="http://schemas.microsoft.com/office/drawing/2014/main" id="{3DA4FB90-61DA-A2FC-D577-147172C908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38650" y="323996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87" name="Text Placeholder 114">
            <a:extLst>
              <a:ext uri="{FF2B5EF4-FFF2-40B4-BE49-F238E27FC236}">
                <a16:creationId xmlns:a16="http://schemas.microsoft.com/office/drawing/2014/main" id="{2BC84420-5911-7760-784F-09AA709AF5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0" y="261131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89" name="Text Placeholder 114">
            <a:extLst>
              <a:ext uri="{FF2B5EF4-FFF2-40B4-BE49-F238E27FC236}">
                <a16:creationId xmlns:a16="http://schemas.microsoft.com/office/drawing/2014/main" id="{6F374EED-466D-D362-3491-33E9C051FD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2950" y="1973144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C31F0CDB-1F23-DD4A-592A-73CA24E2FC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25100" y="1344494"/>
            <a:ext cx="1562100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AB7CACA0-3F40-B508-6862-FE48C9F62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1125539"/>
            <a:ext cx="4076700" cy="1579562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Body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661824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7A6328-4A7A-3B42-84DC-12786ACBCA5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9204FA18-CAC9-5A17-C52F-C2B6D24105C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6ABC7785-D646-7243-52BD-B1A50019B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67B52E-6888-6A2C-528C-0A7FDBF11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B4B5EDA-1E8D-4FD1-B416-B2EE3672B477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875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A077E-E8CE-4836-700C-C33BAB8223D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2CC2001-DDA4-4895-B5E5-9F3B1EFE0987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742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3F18B-21A9-F79E-B176-E60349819D0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8202957-B59F-6260-9B81-5F4AFAA0A7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000A32-AA24-D12F-50C2-037AE10C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FDCB81A-5BD1-4245-A1FC-EFD009610C9C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042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99C61-5BDF-7CAB-22A8-B0CAFD2A3F9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C975B9F-963B-403E-B18D-70AED0612C48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110566-0E87-CB31-1208-CE55C3D82B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113" y="1116539"/>
            <a:ext cx="11204575" cy="51858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8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80642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E882384-FFE7-18AA-5E80-E7291A50A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4519" y="0"/>
            <a:ext cx="7021843" cy="6858000"/>
          </a:xfrm>
          <a:custGeom>
            <a:avLst/>
            <a:gdLst>
              <a:gd name="connsiteX0" fmla="*/ 0 w 7021843"/>
              <a:gd name="connsiteY0" fmla="*/ 0 h 6858000"/>
              <a:gd name="connsiteX1" fmla="*/ 7021843 w 7021843"/>
              <a:gd name="connsiteY1" fmla="*/ 0 h 6858000"/>
              <a:gd name="connsiteX2" fmla="*/ 7021843 w 7021843"/>
              <a:gd name="connsiteY2" fmla="*/ 6858000 h 6858000"/>
              <a:gd name="connsiteX3" fmla="*/ 0 w 7021843"/>
              <a:gd name="connsiteY3" fmla="*/ 6858000 h 6858000"/>
              <a:gd name="connsiteX4" fmla="*/ 0 w 7021843"/>
              <a:gd name="connsiteY4" fmla="*/ 0 h 6858000"/>
              <a:gd name="connsiteX0" fmla="*/ 0 w 7021843"/>
              <a:gd name="connsiteY0" fmla="*/ 0 h 6858000"/>
              <a:gd name="connsiteX1" fmla="*/ 7021843 w 7021843"/>
              <a:gd name="connsiteY1" fmla="*/ 0 h 6858000"/>
              <a:gd name="connsiteX2" fmla="*/ 7021843 w 7021843"/>
              <a:gd name="connsiteY2" fmla="*/ 6858000 h 6858000"/>
              <a:gd name="connsiteX3" fmla="*/ 3694545 w 7021843"/>
              <a:gd name="connsiteY3" fmla="*/ 6848763 h 6858000"/>
              <a:gd name="connsiteX4" fmla="*/ 0 w 702184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843" h="6858000">
                <a:moveTo>
                  <a:pt x="0" y="0"/>
                </a:moveTo>
                <a:lnTo>
                  <a:pt x="7021843" y="0"/>
                </a:lnTo>
                <a:lnTo>
                  <a:pt x="7021843" y="6858000"/>
                </a:lnTo>
                <a:lnTo>
                  <a:pt x="3694545" y="68487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D55A8-BEC1-E3F3-D216-E2672A65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57" y="2215135"/>
            <a:ext cx="5175137" cy="1714764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985EC7E-3ACE-E564-876E-664E6B69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7" y="3938312"/>
            <a:ext cx="5175137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9EE7D3-8B56-766C-F259-6CC10F9DCA25}"/>
              </a:ext>
            </a:extLst>
          </p:cNvPr>
          <p:cNvSpPr>
            <a:spLocks/>
          </p:cNvSpPr>
          <p:nvPr userDrawn="1"/>
        </p:nvSpPr>
        <p:spPr>
          <a:xfrm>
            <a:off x="8129965" y="3084844"/>
            <a:ext cx="4069649" cy="3773156"/>
          </a:xfrm>
          <a:custGeom>
            <a:avLst/>
            <a:gdLst>
              <a:gd name="connsiteX0" fmla="*/ 5885879 w 5885878"/>
              <a:gd name="connsiteY0" fmla="*/ 0 h 5457063"/>
              <a:gd name="connsiteX1" fmla="*/ 0 w 5885878"/>
              <a:gd name="connsiteY1" fmla="*/ 5457063 h 5457063"/>
              <a:gd name="connsiteX2" fmla="*/ 5885879 w 5885878"/>
              <a:gd name="connsiteY2" fmla="*/ 5457063 h 5457063"/>
              <a:gd name="connsiteX3" fmla="*/ 5885879 w 5885878"/>
              <a:gd name="connsiteY3" fmla="*/ 0 h 545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878" h="5457063">
                <a:moveTo>
                  <a:pt x="5885879" y="0"/>
                </a:moveTo>
                <a:lnTo>
                  <a:pt x="0" y="5457063"/>
                </a:lnTo>
                <a:lnTo>
                  <a:pt x="5885879" y="5457063"/>
                </a:lnTo>
                <a:lnTo>
                  <a:pt x="5885879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/>
              </a:gs>
            </a:gsLst>
            <a:lin ang="54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solidFill>
                <a:srgbClr val="401444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E63557A-DC2A-3ADF-624B-307B81B45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94"/>
          <a:stretch/>
        </p:blipFill>
        <p:spPr>
          <a:xfrm>
            <a:off x="11267525" y="4297680"/>
            <a:ext cx="932089" cy="118821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48AA4A-6FAB-F832-6E31-037CE57EC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456822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7E92E9C3-979A-4C1A-9BE2-43E9D4DD2EA8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37657-87C5-30F7-BEC4-F6CC2C09E284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effectLst/>
                <a:latin typeface="Calibri Light "/>
              </a:rPr>
              <a:t>© Copyright 2025 Mastech </a:t>
            </a:r>
            <a:r>
              <a:rPr lang="en-US" sz="800" dirty="0" err="1">
                <a:effectLst/>
                <a:latin typeface="Calibri Light "/>
              </a:rPr>
              <a:t>InfoTrellis</a:t>
            </a:r>
            <a:r>
              <a:rPr lang="en-US" sz="800" dirty="0">
                <a:effectLst/>
                <a:latin typeface="Calibri Light "/>
              </a:rPr>
              <a:t>. All rights reserved.</a:t>
            </a:r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A8566B4C-166F-9B28-732E-E7F043BE009F}"/>
              </a:ext>
            </a:extLst>
          </p:cNvPr>
          <p:cNvSpPr txBox="1">
            <a:spLocks/>
          </p:cNvSpPr>
          <p:nvPr userDrawn="1"/>
        </p:nvSpPr>
        <p:spPr>
          <a:xfrm>
            <a:off x="5314950" y="6608787"/>
            <a:ext cx="1562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00">
                <a:solidFill>
                  <a:sysClr val="windowText" lastClr="000000"/>
                </a:solidFill>
                <a:effectLst/>
                <a:latin typeface="Calibri Light "/>
              </a:rPr>
              <a:t>www.mastechinfotrellis.com</a:t>
            </a:r>
          </a:p>
        </p:txBody>
      </p:sp>
    </p:spTree>
    <p:extLst>
      <p:ext uri="{BB962C8B-B14F-4D97-AF65-F5344CB8AC3E}">
        <p14:creationId xmlns:p14="http://schemas.microsoft.com/office/powerpoint/2010/main" val="213910672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2AADBC-609C-5D70-56CC-0E37B5468E1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8CA7839-7839-4E28-ACA3-C7BAB0E81D55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3A652-24ED-E038-A6DE-E1A12D296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113" y="1116539"/>
            <a:ext cx="11204575" cy="51858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8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30DCD99-04B4-3E34-FDB7-224E2DA8E7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35080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B0990-FD72-93D8-850B-D3A63F1ADC7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E3F1AB-4153-AEDF-0F6E-06038A585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A02B7E1-EDEE-DF36-2ED5-FFBC237C1AB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898A0C2-CF38-C882-766F-3EA8BA0D28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78C8BB1-F5C1-2B11-4068-09B50DE2E4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236D-DECE-6BBC-F6ED-660BAC880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C58AC13-84E0-4A47-8F02-55FE0752E485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253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EBE969-E77F-1E6D-D3B7-CAF0BB92DC1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9D686B-057A-DE11-0646-8EB43FB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1909DC3-6579-3C48-1E01-8412A8EE261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F0D7C92-839C-9976-F128-A1A8B60F97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CA37C22-34B1-63D4-4FE8-EA81C1EA60A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20749D-343A-3607-5672-3D384E38F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90CBC59-BB47-4B65-B117-8AD394138036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5897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2CBE7B-7A99-54D9-3F1A-6A47E514406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4AACD5-AB86-6866-C37D-F7F663535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D96FF1C-3DC0-B9CF-C1E8-DFA311B23B0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8AC6281-6AA7-6BAD-1DCA-4696132BF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B313C1-ABE7-1E31-742B-BA97DB584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DB35A39-82AE-49AC-83B5-94ABFAA72FEE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795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A76999-CEAD-742A-6E53-7FF16DD22E60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4AACD5-AB86-6866-C37D-F7F663535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D96FF1C-3DC0-B9CF-C1E8-DFA311B23B0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8AC6281-6AA7-6BAD-1DCA-4696132BF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E5C165-703D-256F-2DCE-EA5E15EF4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87B9C3B0-F179-4852-82D1-CC8417BF321F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2AEAC3-F5BB-0536-1E78-E3C4DBB85E60}"/>
              </a:ext>
            </a:extLst>
          </p:cNvPr>
          <p:cNvSpPr/>
          <p:nvPr userDrawn="1"/>
        </p:nvSpPr>
        <p:spPr>
          <a:xfrm>
            <a:off x="5787447" y="1372463"/>
            <a:ext cx="6005080" cy="4590187"/>
          </a:xfrm>
          <a:prstGeom prst="roundRect">
            <a:avLst>
              <a:gd name="adj" fmla="val 129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5378D-B7B8-5A68-D203-E7FA1A345E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73202" y="2135327"/>
            <a:ext cx="5365512" cy="35375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6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4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2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CB5266-7BCA-0892-E5FE-039D078D44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202" y="1652640"/>
            <a:ext cx="5365512" cy="400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3"/>
              </a:buClr>
              <a:buNone/>
              <a:defRPr sz="1800" b="1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74712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F647192-EABC-3E66-8FE1-8BD908C71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" y="0"/>
            <a:ext cx="121908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53E21C-6910-651C-8D7F-624D708C99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373642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star, night sky&#10;&#10;Description automatically generated">
            <a:extLst>
              <a:ext uri="{FF2B5EF4-FFF2-40B4-BE49-F238E27FC236}">
                <a16:creationId xmlns:a16="http://schemas.microsoft.com/office/drawing/2014/main" id="{41016E37-09AC-EF29-8F4F-1701B10BD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"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89027-2A5E-4C84-A6A7-63541C1400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1690616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34CA6-C90B-06A1-75EB-D2821EA1D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" y="335"/>
            <a:ext cx="12190809" cy="68573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FF86D-0532-157D-585B-ACC15BA1E6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008482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70CB5-9D89-C0F4-1060-6F32CDBC5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CA8E1-EEED-E5DC-6BB8-9BD60C249D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406878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light trails&#10;&#10;Description automatically generated">
            <a:extLst>
              <a:ext uri="{FF2B5EF4-FFF2-40B4-BE49-F238E27FC236}">
                <a16:creationId xmlns:a16="http://schemas.microsoft.com/office/drawing/2014/main" id="{6793CA87-CB4E-FDFB-C016-F7BD8AE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0" y="-1"/>
            <a:ext cx="12194439" cy="6864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9FF5E6-BDCE-C281-DABA-C48EEA3675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08147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04EF543-EC1B-4EF9-C87B-540253F79737}"/>
              </a:ext>
            </a:extLst>
          </p:cNvPr>
          <p:cNvSpPr/>
          <p:nvPr userDrawn="1"/>
        </p:nvSpPr>
        <p:spPr>
          <a:xfrm>
            <a:off x="602975" y="1600832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083617-E935-0517-BE7B-E0C2A8B62714}"/>
              </a:ext>
            </a:extLst>
          </p:cNvPr>
          <p:cNvSpPr/>
          <p:nvPr userDrawn="1"/>
        </p:nvSpPr>
        <p:spPr>
          <a:xfrm>
            <a:off x="602974" y="2272147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D68A89-EE4D-1F83-5622-9CD0708862EF}"/>
              </a:ext>
            </a:extLst>
          </p:cNvPr>
          <p:cNvSpPr/>
          <p:nvPr userDrawn="1"/>
        </p:nvSpPr>
        <p:spPr>
          <a:xfrm>
            <a:off x="602973" y="2943869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6F6E7B-C6F0-6121-7A84-07BE3AD7AB0C}"/>
              </a:ext>
            </a:extLst>
          </p:cNvPr>
          <p:cNvSpPr/>
          <p:nvPr userDrawn="1"/>
        </p:nvSpPr>
        <p:spPr>
          <a:xfrm>
            <a:off x="602973" y="3613446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BD11EC-5B73-DD6D-F8D7-05817AD2D4B2}"/>
              </a:ext>
            </a:extLst>
          </p:cNvPr>
          <p:cNvSpPr/>
          <p:nvPr userDrawn="1"/>
        </p:nvSpPr>
        <p:spPr>
          <a:xfrm>
            <a:off x="602973" y="4277542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F975FE-34E4-1C51-F7A9-882E645F6D93}"/>
              </a:ext>
            </a:extLst>
          </p:cNvPr>
          <p:cNvSpPr/>
          <p:nvPr userDrawn="1"/>
        </p:nvSpPr>
        <p:spPr>
          <a:xfrm>
            <a:off x="602973" y="4944669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ED2B446-0441-2C7D-580A-E3F221B79D28}"/>
              </a:ext>
            </a:extLst>
          </p:cNvPr>
          <p:cNvSpPr/>
          <p:nvPr userDrawn="1"/>
        </p:nvSpPr>
        <p:spPr>
          <a:xfrm>
            <a:off x="602973" y="5619591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04E75D-5756-BA28-B92B-0B482E4EDA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2400" y="0"/>
            <a:ext cx="56896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6AB022-A27F-1F5D-30A0-809E456CE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559" y="672828"/>
            <a:ext cx="5323840" cy="719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58BFA54-0D07-22FE-B7A8-9E0AA2C1D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8076" y="1513905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251B6B8A-E721-F331-58DA-67F359F2D40A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2C4EEC85-A1AE-1E0B-A32F-B236EA4B3517}"/>
              </a:ext>
            </a:extLst>
          </p:cNvPr>
          <p:cNvSpPr/>
          <p:nvPr userDrawn="1"/>
        </p:nvSpPr>
        <p:spPr>
          <a:xfrm>
            <a:off x="562559" y="156201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C304C325-2C3A-C268-8FF7-F9BE6A91E350}"/>
              </a:ext>
            </a:extLst>
          </p:cNvPr>
          <p:cNvSpPr/>
          <p:nvPr userDrawn="1"/>
        </p:nvSpPr>
        <p:spPr>
          <a:xfrm>
            <a:off x="562559" y="223053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F3678AF2-1F78-6845-1626-182D59A8D171}"/>
              </a:ext>
            </a:extLst>
          </p:cNvPr>
          <p:cNvSpPr/>
          <p:nvPr userDrawn="1"/>
        </p:nvSpPr>
        <p:spPr>
          <a:xfrm>
            <a:off x="562559" y="289905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A778F96-33F2-50B8-8127-9073D2AD85AC}"/>
              </a:ext>
            </a:extLst>
          </p:cNvPr>
          <p:cNvSpPr/>
          <p:nvPr userDrawn="1"/>
        </p:nvSpPr>
        <p:spPr>
          <a:xfrm>
            <a:off x="562559" y="356757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052B0FFD-D70C-2B55-CADE-95EE4462B327}"/>
              </a:ext>
            </a:extLst>
          </p:cNvPr>
          <p:cNvSpPr/>
          <p:nvPr userDrawn="1"/>
        </p:nvSpPr>
        <p:spPr>
          <a:xfrm>
            <a:off x="562559" y="423609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AF327C2-73DE-D997-74CB-BDBA2EF5B6DF}"/>
              </a:ext>
            </a:extLst>
          </p:cNvPr>
          <p:cNvSpPr/>
          <p:nvPr userDrawn="1"/>
        </p:nvSpPr>
        <p:spPr>
          <a:xfrm>
            <a:off x="562559" y="490461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F9B8F3D-A59C-B2A6-F4E8-C8C42B29C3F4}"/>
              </a:ext>
            </a:extLst>
          </p:cNvPr>
          <p:cNvSpPr/>
          <p:nvPr userDrawn="1"/>
        </p:nvSpPr>
        <p:spPr>
          <a:xfrm>
            <a:off x="562559" y="557313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CE5412-B672-182F-523F-A525EA0C8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872" y="1564399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F6304A-2D07-8894-59A1-E66D4BB22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8872" y="2235714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55754C-1ADD-682E-1C25-A79C44A600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872" y="2903316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B94839C-11E5-C9BB-3316-05B23EBB7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872" y="3572250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242FD1F-EB7B-2A5B-6AD7-5140DE4E2D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8872" y="4242159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F8EE8B5-3113-8F44-FCB0-CB7ECB98EE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872" y="4911093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939F555-410A-BE2F-882A-E2A4C4016E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872" y="5577472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72CCEA4-E619-DF61-C558-4D6BEE159B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8076" y="2185220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1F7F4009-35A9-4268-DA2F-BCF445A919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8076" y="2839472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6B81CBD1-A1A7-A648-4DB7-D44DDD4CF2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08076" y="3531420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A5CE28FD-6752-110B-5334-A7BA236AB3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08076" y="4185672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535B6EA-7332-6945-076E-FFD8288171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8076" y="4861745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8E8F1CF-F1E8-166E-46DA-951072C630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8076" y="5515997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2CC444-7BE1-F8A6-6621-8514690BBD6C}"/>
              </a:ext>
            </a:extLst>
          </p:cNvPr>
          <p:cNvSpPr/>
          <p:nvPr userDrawn="1"/>
        </p:nvSpPr>
        <p:spPr>
          <a:xfrm flipV="1">
            <a:off x="6388100" y="1926462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141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dot pattern with dots&#10;&#10;Description automatically generated with medium confidence">
            <a:extLst>
              <a:ext uri="{FF2B5EF4-FFF2-40B4-BE49-F238E27FC236}">
                <a16:creationId xmlns:a16="http://schemas.microsoft.com/office/drawing/2014/main" id="{FF762487-C905-CB62-5D60-32CE68374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4D50B5-E57B-06B9-FB4C-39021B236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1690405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grid&#10;&#10;Description automatically generated with medium confidence">
            <a:extLst>
              <a:ext uri="{FF2B5EF4-FFF2-40B4-BE49-F238E27FC236}">
                <a16:creationId xmlns:a16="http://schemas.microsoft.com/office/drawing/2014/main" id="{10D6BC43-4B83-9909-998C-AFE04604D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4D50B5-E57B-06B9-FB4C-39021B236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262148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dot pattern on a black background&#10;&#10;Description automatically generated">
            <a:extLst>
              <a:ext uri="{FF2B5EF4-FFF2-40B4-BE49-F238E27FC236}">
                <a16:creationId xmlns:a16="http://schemas.microsoft.com/office/drawing/2014/main" id="{2218E697-3E7A-A3DF-E8C8-1E77DF198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F3C4D1-73BA-1295-4A03-536E06C7BC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997159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background&#10;&#10;Description automatically generated">
            <a:extLst>
              <a:ext uri="{FF2B5EF4-FFF2-40B4-BE49-F238E27FC236}">
                <a16:creationId xmlns:a16="http://schemas.microsoft.com/office/drawing/2014/main" id="{3A61E994-41C6-2346-D7C0-A07AFEA37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1EFEE5-737A-5D19-E389-0D97D3799C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3968607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lights in the dark&#10;&#10;Description automatically generated">
            <a:extLst>
              <a:ext uri="{FF2B5EF4-FFF2-40B4-BE49-F238E27FC236}">
                <a16:creationId xmlns:a16="http://schemas.microsoft.com/office/drawing/2014/main" id="{B8F64979-A0A5-903A-7D5F-D26FD9FCC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"/>
            <a:ext cx="12192000" cy="6861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64F87-EF6C-C4F9-8279-30FCC47B62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82EFB18-FD29-5799-6E80-10041DCE40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0128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6328D9-002B-EB08-B912-9A012E9E7626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F0580E-31B0-31C0-8C53-10AAD5A614B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90694" y="4366670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070692-6E4C-CAE6-6233-606D9F21CAA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90694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BE2EA75-A18D-1A2C-3EAF-8F5756FDA7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9345" y="1794076"/>
            <a:ext cx="5099279" cy="410901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9F03D41-C792-F85A-D019-520BB6F0D44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D6328E-E80E-ECF3-7973-DB98F55CF71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3400" y="1260873"/>
            <a:ext cx="487952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D15179-33C4-D225-9318-903BB9203C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63400" y="3828992"/>
            <a:ext cx="487952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09AC4B6-75F8-1BAF-D503-4E7D1D03D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3A2E1E-186D-48EC-9A8B-12B25F8F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A73A85B5-C0B0-4B71-8062-F749AE473B15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CB7D2C-F08B-E8D4-63BC-0D919C1CC7C2}"/>
              </a:ext>
            </a:extLst>
          </p:cNvPr>
          <p:cNvSpPr/>
          <p:nvPr userDrawn="1"/>
        </p:nvSpPr>
        <p:spPr>
          <a:xfrm>
            <a:off x="417796" y="121058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EF50D4-8533-D6C8-DCDB-DFAFA44C49E7}"/>
              </a:ext>
            </a:extLst>
          </p:cNvPr>
          <p:cNvSpPr/>
          <p:nvPr userDrawn="1"/>
        </p:nvSpPr>
        <p:spPr>
          <a:xfrm>
            <a:off x="417796" y="3778708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209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FB61C1-CE84-5499-0E31-D2B63A83E391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F0E55D-4DD4-37E3-BC89-1AA5646A010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4557170"/>
            <a:ext cx="5552231" cy="16683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400" b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20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61FE30F-485D-659D-6C69-1BDE1A42E2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44699"/>
            <a:ext cx="5552231" cy="2945005"/>
          </a:xfrm>
          <a:prstGeom prst="rect">
            <a:avLst/>
          </a:prstGeom>
        </p:spPr>
        <p:txBody>
          <a:bodyPr/>
          <a:lstStyle>
            <a:lvl1pPr>
              <a:defRPr sz="16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C3D1BB8-E467-2F5B-03D1-3370D4ECC38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3FE93-43C9-23D1-277A-E85749A5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4" y="19845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9E2B9B-8A78-2789-3A95-805A7C3A354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60120" y="1428513"/>
            <a:ext cx="488280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37F67E-BB04-689D-9CB9-63CC6F1A197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90694" y="4557170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A0F402-315D-6196-9231-CE4CF9CF62B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60120" y="4011537"/>
            <a:ext cx="488280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7491ACE-D910-0010-846A-94F0744E6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A91A06D-00CE-2187-79C6-BC0928046E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BAA3B5-FEC1-96E8-684F-C900114AC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1809E2C-38EF-4B04-A78B-6938CE85628B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FD3431-D5C1-A655-C3AA-84901E4B2D3B}"/>
              </a:ext>
            </a:extLst>
          </p:cNvPr>
          <p:cNvSpPr/>
          <p:nvPr userDrawn="1"/>
        </p:nvSpPr>
        <p:spPr>
          <a:xfrm>
            <a:off x="417796" y="3961253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5EA5AE-9923-C7FC-46DC-DEE51824EE0F}"/>
              </a:ext>
            </a:extLst>
          </p:cNvPr>
          <p:cNvSpPr/>
          <p:nvPr userDrawn="1"/>
        </p:nvSpPr>
        <p:spPr>
          <a:xfrm>
            <a:off x="417796" y="13782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893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C61B96-EB62-15A8-7E6A-9BD9F8330AC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BDA884-3D2C-C0FF-2A47-FF8CECBE51C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105236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03E019-F992-D4FD-2C2B-F105C36D77D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90694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42274-AD9A-C0FD-2FA6-1393D43EDD6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9D674-1689-AE61-2446-B1EF5650B19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740" y="1276113"/>
            <a:ext cx="488818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3F3E8B-61DE-1116-9F34-94DC82D8800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725920" y="1276113"/>
            <a:ext cx="4931546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7E307-1CCA-6BF4-6119-055A31E69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D1D297-9C87-5F53-0FB9-294BE5195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8526A367-A4DF-40DB-9C65-2F502A4DB460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3971C8-9901-C71F-F220-499A8F191FA5}"/>
              </a:ext>
            </a:extLst>
          </p:cNvPr>
          <p:cNvSpPr/>
          <p:nvPr userDrawn="1"/>
        </p:nvSpPr>
        <p:spPr>
          <a:xfrm>
            <a:off x="6188976" y="12258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2ED6E7-95F4-0833-C362-896BA4042CC4}"/>
              </a:ext>
            </a:extLst>
          </p:cNvPr>
          <p:cNvSpPr/>
          <p:nvPr userDrawn="1"/>
        </p:nvSpPr>
        <p:spPr>
          <a:xfrm>
            <a:off x="417796" y="12258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55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27963D-AAFF-8AD5-87D3-0337FDCDBB2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BB76A53-A6A7-092A-51BE-09CE5C12B4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E4D8D-8DD3-7345-32E8-DCE69EA21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66B33C2-63DD-4622-B3DE-3F411DC563B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4" name="Pentagon 2">
            <a:extLst>
              <a:ext uri="{FF2B5EF4-FFF2-40B4-BE49-F238E27FC236}">
                <a16:creationId xmlns:a16="http://schemas.microsoft.com/office/drawing/2014/main" id="{1A53B84F-238D-E7E8-AB24-B4BE3C57B1C8}"/>
              </a:ext>
            </a:extLst>
          </p:cNvPr>
          <p:cNvSpPr/>
          <p:nvPr userDrawn="1"/>
        </p:nvSpPr>
        <p:spPr>
          <a:xfrm>
            <a:off x="0" y="4969253"/>
            <a:ext cx="12192000" cy="660761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E9CA3B-F9F2-BD33-72F9-F88C535D2E05}"/>
              </a:ext>
            </a:extLst>
          </p:cNvPr>
          <p:cNvCxnSpPr>
            <a:cxnSpLocks/>
          </p:cNvCxnSpPr>
          <p:nvPr userDrawn="1"/>
        </p:nvCxnSpPr>
        <p:spPr>
          <a:xfrm>
            <a:off x="489312" y="5299634"/>
            <a:ext cx="11291356" cy="0"/>
          </a:xfrm>
          <a:prstGeom prst="straightConnector1">
            <a:avLst/>
          </a:prstGeom>
          <a:ln w="19050">
            <a:solidFill>
              <a:schemeClr val="accent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F688AC-8E16-E812-F547-C9F54BA9E9C3}"/>
              </a:ext>
            </a:extLst>
          </p:cNvPr>
          <p:cNvSpPr/>
          <p:nvPr userDrawn="1"/>
        </p:nvSpPr>
        <p:spPr>
          <a:xfrm>
            <a:off x="438993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B182-70FD-C601-2022-620F73A55048}"/>
              </a:ext>
            </a:extLst>
          </p:cNvPr>
          <p:cNvSpPr txBox="1"/>
          <p:nvPr userDrawn="1"/>
        </p:nvSpPr>
        <p:spPr>
          <a:xfrm>
            <a:off x="365936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B89477B6-DC19-0450-EC9D-D1E2B2A61A36}"/>
              </a:ext>
            </a:extLst>
          </p:cNvPr>
          <p:cNvSpPr/>
          <p:nvPr userDrawn="1"/>
        </p:nvSpPr>
        <p:spPr>
          <a:xfrm>
            <a:off x="2372550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45BD3-F6E6-37CD-125B-0FD72958C871}"/>
              </a:ext>
            </a:extLst>
          </p:cNvPr>
          <p:cNvSpPr txBox="1"/>
          <p:nvPr userDrawn="1"/>
        </p:nvSpPr>
        <p:spPr>
          <a:xfrm>
            <a:off x="2239125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4A847557-8B0A-FFD5-9852-0789895376FE}"/>
              </a:ext>
            </a:extLst>
          </p:cNvPr>
          <p:cNvSpPr/>
          <p:nvPr userDrawn="1"/>
        </p:nvSpPr>
        <p:spPr>
          <a:xfrm>
            <a:off x="4306107" y="1976523"/>
            <a:ext cx="1598801" cy="3216332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AA90C-8563-36E2-4599-8835B86FE3A6}"/>
              </a:ext>
            </a:extLst>
          </p:cNvPr>
          <p:cNvSpPr txBox="1"/>
          <p:nvPr userDrawn="1"/>
        </p:nvSpPr>
        <p:spPr>
          <a:xfrm>
            <a:off x="4218849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FBD1C186-466D-5001-17DD-FDC64033F867}"/>
              </a:ext>
            </a:extLst>
          </p:cNvPr>
          <p:cNvSpPr/>
          <p:nvPr userDrawn="1"/>
        </p:nvSpPr>
        <p:spPr>
          <a:xfrm>
            <a:off x="6239664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789657-8A0F-3D8E-FB5A-83F86F1CDD03}"/>
              </a:ext>
            </a:extLst>
          </p:cNvPr>
          <p:cNvSpPr txBox="1"/>
          <p:nvPr userDrawn="1"/>
        </p:nvSpPr>
        <p:spPr>
          <a:xfrm>
            <a:off x="6136423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7940E809-DFAC-4AD8-C9F6-EFFD0E880D87}"/>
              </a:ext>
            </a:extLst>
          </p:cNvPr>
          <p:cNvSpPr/>
          <p:nvPr userDrawn="1"/>
        </p:nvSpPr>
        <p:spPr>
          <a:xfrm>
            <a:off x="8173221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58C7B7-8492-74BC-2A3D-A67C40999664}"/>
              </a:ext>
            </a:extLst>
          </p:cNvPr>
          <p:cNvSpPr txBox="1"/>
          <p:nvPr userDrawn="1"/>
        </p:nvSpPr>
        <p:spPr>
          <a:xfrm>
            <a:off x="8071754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2" name="Rectangle: Rounded Corners 3">
            <a:extLst>
              <a:ext uri="{FF2B5EF4-FFF2-40B4-BE49-F238E27FC236}">
                <a16:creationId xmlns:a16="http://schemas.microsoft.com/office/drawing/2014/main" id="{9FCB8771-DAF5-8EF1-8CBA-F387DBA5DDCB}"/>
              </a:ext>
            </a:extLst>
          </p:cNvPr>
          <p:cNvSpPr/>
          <p:nvPr userDrawn="1"/>
        </p:nvSpPr>
        <p:spPr>
          <a:xfrm>
            <a:off x="10106776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AD6C69-CEDE-E874-229F-9A8B2CCC4693}"/>
              </a:ext>
            </a:extLst>
          </p:cNvPr>
          <p:cNvSpPr txBox="1"/>
          <p:nvPr userDrawn="1"/>
        </p:nvSpPr>
        <p:spPr>
          <a:xfrm>
            <a:off x="10024841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A260A46-48A6-1B86-C2F3-3F96119803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825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F467BAB-5EC4-407E-6C7A-986B2A7622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38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739C7E2B-9EB1-7833-CDED-1C9C33CB0A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39124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5FF078FE-0784-DEAC-2AF0-B7541F239F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3994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32E37A95-B1B1-FB35-6328-9D9E9503CA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05275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9A336410-9EBF-630F-1E7A-179B0A20C0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9444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F7D05A18-7A0D-0698-FB6E-D0E6F1D39E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10878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4334758A-D7B2-518F-334D-0EC3DBC7AC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7449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5789DD43-6CFE-CED0-66DF-61882917EB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3748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1345DCA7-73C6-07F2-C23B-9B00A02CFD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1753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926F0E36-EE96-C404-750A-686F81C36A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24841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6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FCED2D51-22BE-E524-BEF6-D41A05A1CF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106776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0959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04C8FC-A065-11AF-F51F-340931F2AEBA}"/>
              </a:ext>
            </a:extLst>
          </p:cNvPr>
          <p:cNvSpPr/>
          <p:nvPr userDrawn="1"/>
        </p:nvSpPr>
        <p:spPr>
          <a:xfrm>
            <a:off x="6444489" y="1932499"/>
            <a:ext cx="5434447" cy="4530278"/>
          </a:xfrm>
          <a:prstGeom prst="roundRect">
            <a:avLst>
              <a:gd name="adj" fmla="val 615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849C9-75BD-C5A0-982D-5002047F2B9A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48F5285-CF7A-6A4C-58D6-56759C1D86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53040" y="2025561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654A7BA2-B188-AAC7-7F9E-A3ED50961A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0695" y="3702254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C4E8DD-419E-6251-3017-618F85A7B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695" y="774560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ABDC05-9209-72A7-70B5-AEA55D0A1952}"/>
              </a:ext>
            </a:extLst>
          </p:cNvPr>
          <p:cNvSpPr/>
          <p:nvPr userDrawn="1"/>
        </p:nvSpPr>
        <p:spPr>
          <a:xfrm>
            <a:off x="6517628" y="779249"/>
            <a:ext cx="1681200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E3D02-2D2A-8D93-54FA-E5CDD7ED4E17}"/>
              </a:ext>
            </a:extLst>
          </p:cNvPr>
          <p:cNvSpPr/>
          <p:nvPr userDrawn="1"/>
        </p:nvSpPr>
        <p:spPr>
          <a:xfrm>
            <a:off x="8278930" y="779249"/>
            <a:ext cx="1681200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C3B8F-E69C-31F1-9400-F72C2AE0041A}"/>
              </a:ext>
            </a:extLst>
          </p:cNvPr>
          <p:cNvSpPr/>
          <p:nvPr userDrawn="1"/>
        </p:nvSpPr>
        <p:spPr>
          <a:xfrm>
            <a:off x="10040231" y="779249"/>
            <a:ext cx="1680324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F1E7F41-3DA8-6D7A-9528-3B5D4CFAAC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695" y="2015105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F88A581-64F1-0B95-A7C3-1958207312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695" y="1148784"/>
            <a:ext cx="5563350" cy="80791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21D45CC-2CBE-3E86-7E59-D42511B104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0695" y="2395964"/>
            <a:ext cx="5563350" cy="126837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BEA8A894-27A4-13B8-4149-464F009B4D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0695" y="4076618"/>
            <a:ext cx="5563350" cy="238615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72C0AF72-A0FD-C834-7863-4FE4B62168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3040" y="2394791"/>
            <a:ext cx="5258510" cy="271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294DF7D-D9DE-6D2B-6B90-740697154D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53040" y="2682777"/>
            <a:ext cx="5258510" cy="16589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1A90FB05-7F0E-8238-E468-65605C8EB9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3040" y="4428784"/>
            <a:ext cx="5258510" cy="271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DB46C151-38C8-3863-378E-B5E2861CF0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040" y="4716770"/>
            <a:ext cx="5258510" cy="16589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61A5DE2D-89A6-5A25-ECED-5AF54EE977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6878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D05E178C-CDE6-C3B3-8506-9E256F15A8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88554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8504F878-6E2B-8E0A-4762-E3D8403A39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0230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49B77E23-0246-1D0D-C5EE-9FE3A8DB9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38306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937B02AE-E0DF-6781-FE38-D636A02E25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81301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6AA015BA-50C9-C0BE-2626-0CABF62FFC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43068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DEC6524C-1801-701B-FF23-64DDFE583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9902457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09A828-7886-3ABD-071B-52DD74113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C8B4C13-4914-4061-9B10-FC6F5232FD35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BA7057-EDB5-FCBD-3039-25FDC088D42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36200" y="150813"/>
            <a:ext cx="1651000" cy="5365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IN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2879522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or 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5692" y="774691"/>
            <a:ext cx="5324968" cy="532496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17" y="1819247"/>
            <a:ext cx="4805363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817" y="3720086"/>
            <a:ext cx="4805363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824AE43-E0AF-E8C5-FF1F-EFC76BDC95D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A079AB7-E415-C9AD-BB5A-0B1FE9E81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7" t="22124"/>
          <a:stretch/>
        </p:blipFill>
        <p:spPr>
          <a:xfrm>
            <a:off x="0" y="0"/>
            <a:ext cx="709176" cy="69259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87B1D6-663D-2509-F7F4-934BF6726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817" y="4578564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A9A0AC74-48C3-458C-8584-83C4F670AD69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5731B-97E1-D815-A712-0F7D9939A002}"/>
              </a:ext>
            </a:extLst>
          </p:cNvPr>
          <p:cNvSpPr/>
          <p:nvPr userDrawn="1"/>
        </p:nvSpPr>
        <p:spPr>
          <a:xfrm flipV="1">
            <a:off x="6361232" y="1947311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060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3C173-E1E4-2DEA-85A9-8F9BF79935A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C9E311-EA62-C95C-6F98-F56288069B7E}"/>
              </a:ext>
            </a:extLst>
          </p:cNvPr>
          <p:cNvSpPr/>
          <p:nvPr userDrawn="1"/>
        </p:nvSpPr>
        <p:spPr>
          <a:xfrm>
            <a:off x="1506782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6CB88A-19FB-11A6-CE8F-3CA866508D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5396" y="2143287"/>
            <a:ext cx="3929743" cy="352410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E1E3898-F6E2-F7FE-1092-D25C2BDD186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17AA734-88FC-26A7-A2C7-3B2FD60743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5C60-4710-C576-B8B4-9C1FBD7C5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3D47CE5-0440-411D-9D2A-EE0CD44A7E80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830CCC-2A09-E52E-0BF9-F3F972EDA9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33875" y="1513605"/>
            <a:ext cx="3715392" cy="493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Lorem ipsum dolor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FF80E5-43E8-BAC6-7F8C-2CC743005A04}"/>
              </a:ext>
            </a:extLst>
          </p:cNvPr>
          <p:cNvSpPr/>
          <p:nvPr userDrawn="1"/>
        </p:nvSpPr>
        <p:spPr>
          <a:xfrm>
            <a:off x="1506782" y="1513605"/>
            <a:ext cx="530877" cy="49385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A7045E-B62F-08B4-E659-26F786233D4F}"/>
              </a:ext>
            </a:extLst>
          </p:cNvPr>
          <p:cNvSpPr/>
          <p:nvPr userDrawn="1"/>
        </p:nvSpPr>
        <p:spPr>
          <a:xfrm>
            <a:off x="6294119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B7A3075-7650-7513-E099-1C2ECB2D1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2733" y="2143287"/>
            <a:ext cx="3929743" cy="352410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9B1AB-0EC5-FC45-14E3-472FF0A3E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1212" y="1513605"/>
            <a:ext cx="3715392" cy="493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Lorem ipsum dolor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B7B33F-2277-6B46-498E-BBA2034C7515}"/>
              </a:ext>
            </a:extLst>
          </p:cNvPr>
          <p:cNvSpPr/>
          <p:nvPr userDrawn="1"/>
        </p:nvSpPr>
        <p:spPr>
          <a:xfrm>
            <a:off x="6294119" y="1513605"/>
            <a:ext cx="530877" cy="49385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89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65266-4B17-0626-89B8-82F6D439630E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15EF227-F0A4-BAC9-A16A-B01FBA4E42A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EE6DF-3638-C392-9614-87FE0E7F906D}"/>
              </a:ext>
            </a:extLst>
          </p:cNvPr>
          <p:cNvSpPr/>
          <p:nvPr userDrawn="1"/>
        </p:nvSpPr>
        <p:spPr>
          <a:xfrm>
            <a:off x="6189421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FBFB5-EBF2-B5B6-075D-2E5A12D93C99}"/>
              </a:ext>
            </a:extLst>
          </p:cNvPr>
          <p:cNvSpPr/>
          <p:nvPr userDrawn="1"/>
        </p:nvSpPr>
        <p:spPr>
          <a:xfrm>
            <a:off x="1743194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B39523-4559-0085-3FF1-6D940008FB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3194" y="1513605"/>
            <a:ext cx="4226973" cy="4938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</p:spPr>
        <p:txBody>
          <a:bodyPr anchor="ctr"/>
          <a:lstStyle>
            <a:lvl1pPr marL="18288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3E14090-147A-ADB0-1825-4B087BF25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5000" y="2209799"/>
            <a:ext cx="3929743" cy="352410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+mj-lt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9CADEFD-1F9A-C408-D0B5-0FF9F20066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9958" y="1513605"/>
            <a:ext cx="4226973" cy="4938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</p:spPr>
        <p:txBody>
          <a:bodyPr anchor="ctr"/>
          <a:lstStyle>
            <a:lvl1pPr marL="18288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81D61FB-C790-CBE7-B4CA-E42ABBF406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7257" y="2209799"/>
            <a:ext cx="3929744" cy="352411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50000"/>
              </a:lnSpc>
              <a:buClr>
                <a:schemeClr val="accent3"/>
              </a:buClr>
              <a:buFont typeface="+mj-lt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D163205-8B10-9ED6-5759-D0A42F78C3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E70A80-2E6B-4A87-9A78-4AF62738E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97530032-3DA7-4648-AB9E-31DBEAE6BB80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01429D-5524-307A-16B6-76F00CF1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737804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58F6E8-6C68-F61B-7D19-83AD67F84BD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AE480EA-5700-B62D-0E13-C4A8AA1F700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A6E12CD-09DB-023A-47C0-A60618AA1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1A899-809C-5999-CDB7-F9BEB544242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5D222C-2F5E-923B-A6A4-6577095A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7459AAE-F66D-D858-09E6-CBC2CC193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8E4C6EB-60DA-4F16-8382-333E5F2AEFED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888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58F6E8-6C68-F61B-7D19-83AD67F84BD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D99FA7E4-79A3-9532-3DD8-249E6B00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5D3270-CF5E-12E4-FB3D-F2B6DC05488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F4CE6-B609-D9D1-AE2D-2725C0C4480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34D31C-24F9-9643-6A78-91092E254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7D9EAB-E02F-2E45-8C75-BAC52E835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A2CC908-F0CE-4FDA-ACA6-88AC00DC943A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760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1B2D002-1180-3EAA-7E1C-8F97DE7351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9302" y="3175"/>
            <a:ext cx="3952698" cy="6854825"/>
          </a:xfrm>
          <a:custGeom>
            <a:avLst/>
            <a:gdLst>
              <a:gd name="connsiteX0" fmla="*/ 0 w 3952698"/>
              <a:gd name="connsiteY0" fmla="*/ 0 h 6854825"/>
              <a:gd name="connsiteX1" fmla="*/ 3952698 w 3952698"/>
              <a:gd name="connsiteY1" fmla="*/ 0 h 6854825"/>
              <a:gd name="connsiteX2" fmla="*/ 3952698 w 3952698"/>
              <a:gd name="connsiteY2" fmla="*/ 6854825 h 6854825"/>
              <a:gd name="connsiteX3" fmla="*/ 0 w 3952698"/>
              <a:gd name="connsiteY3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98" h="6854825">
                <a:moveTo>
                  <a:pt x="0" y="0"/>
                </a:moveTo>
                <a:lnTo>
                  <a:pt x="3952698" y="0"/>
                </a:lnTo>
                <a:lnTo>
                  <a:pt x="3952698" y="6854825"/>
                </a:lnTo>
                <a:lnTo>
                  <a:pt x="0" y="685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576" y="1615235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307" y="2050272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11581" y="1615235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4312" y="2050272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9C4D8B5-DE8E-33C9-0B27-158A8A880B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8576" y="4190859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3E3FCDCD-99A7-5A69-BE4F-251B82ED6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1307" y="4625896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C9CACC6F-3678-B44A-FBBC-B70825A28D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11581" y="4190859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4F50B2AC-76B1-4156-0125-1154628FD7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4312" y="4625896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E2200B-F98A-B475-7CE5-DA934A2BB79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6B60FC1-7636-FE45-83D6-380832C1F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7695586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20DAC-F3ED-3579-56DF-378ABBD609D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F56873-B81B-4DA5-E7F2-7B943270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1C93C33-5D2B-3CFD-2108-1A3427BF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3CCB936-0778-4BC3-9077-48BD79CECF81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26A68-713D-71E1-4142-A3C6AE2F052D}"/>
              </a:ext>
            </a:extLst>
          </p:cNvPr>
          <p:cNvSpPr/>
          <p:nvPr/>
        </p:nvSpPr>
        <p:spPr>
          <a:xfrm>
            <a:off x="417798" y="154708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F9D765-28C7-C219-644E-DE9183F8962F}"/>
              </a:ext>
            </a:extLst>
          </p:cNvPr>
          <p:cNvSpPr/>
          <p:nvPr userDrawn="1"/>
        </p:nvSpPr>
        <p:spPr>
          <a:xfrm>
            <a:off x="4438300" y="154708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79E478-DCAF-DC3F-8BD4-644386A4302F}"/>
              </a:ext>
            </a:extLst>
          </p:cNvPr>
          <p:cNvSpPr/>
          <p:nvPr userDrawn="1"/>
        </p:nvSpPr>
        <p:spPr>
          <a:xfrm>
            <a:off x="417798" y="413520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E6FDC6-F65B-127B-78AF-D661A93F64F5}"/>
              </a:ext>
            </a:extLst>
          </p:cNvPr>
          <p:cNvSpPr/>
          <p:nvPr userDrawn="1"/>
        </p:nvSpPr>
        <p:spPr>
          <a:xfrm>
            <a:off x="4438300" y="413520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2337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1B2D002-1180-3EAA-7E1C-8F97DE7351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9302" y="3175"/>
            <a:ext cx="3952698" cy="6854825"/>
          </a:xfrm>
          <a:custGeom>
            <a:avLst/>
            <a:gdLst>
              <a:gd name="connsiteX0" fmla="*/ 0 w 3952698"/>
              <a:gd name="connsiteY0" fmla="*/ 0 h 6854825"/>
              <a:gd name="connsiteX1" fmla="*/ 3952698 w 3952698"/>
              <a:gd name="connsiteY1" fmla="*/ 0 h 6854825"/>
              <a:gd name="connsiteX2" fmla="*/ 3952698 w 3952698"/>
              <a:gd name="connsiteY2" fmla="*/ 6854825 h 6854825"/>
              <a:gd name="connsiteX3" fmla="*/ 0 w 3952698"/>
              <a:gd name="connsiteY3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98" h="6854825">
                <a:moveTo>
                  <a:pt x="0" y="0"/>
                </a:moveTo>
                <a:lnTo>
                  <a:pt x="3952698" y="0"/>
                </a:lnTo>
                <a:lnTo>
                  <a:pt x="3952698" y="6854825"/>
                </a:lnTo>
                <a:lnTo>
                  <a:pt x="0" y="6854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3658" y="1334741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308" y="1704881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6663" y="1334741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4313" y="1704881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8144F1EC-E20D-74CC-FF32-20B3DC03EE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3658" y="3020842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16C74BB7-707D-566D-C577-50EFA9F617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1308" y="3390982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9208382-9520-40DE-5960-B32FFD1CEA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6663" y="3020842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A45F93C2-AE6E-5CD7-3F73-308E74E43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4313" y="3390982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580C1ADD-A19E-F26C-5FF3-DF6F5430EE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3658" y="4712114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719DDA18-9241-DC0E-1685-E045FC00F7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1308" y="5074303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C652AC50-946C-B9F1-3F83-BBE1C78C3A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86663" y="4712114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DE020F81-10D5-9723-3CAF-68682B8308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14313" y="5074303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CBD96CF8-16D5-9A78-D086-76CF4265E49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C36FADF-8F6E-1C71-CCAB-6DC8E5200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7634432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81B64-FEDD-C4EF-0388-F6CF21B6545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FEB7-F3C4-C00D-855F-F1F5CDBD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F09EB8-FC07-1B90-1064-271088000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5355682-54D5-49A4-8B12-C58CD5AB4779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F2CF56-3174-75DB-0CF2-46187CD4F50C}"/>
              </a:ext>
            </a:extLst>
          </p:cNvPr>
          <p:cNvSpPr/>
          <p:nvPr/>
        </p:nvSpPr>
        <p:spPr>
          <a:xfrm>
            <a:off x="4439919" y="2933553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17F092-71F9-B71F-AF16-A03AA39D9869}"/>
              </a:ext>
            </a:extLst>
          </p:cNvPr>
          <p:cNvSpPr/>
          <p:nvPr/>
        </p:nvSpPr>
        <p:spPr>
          <a:xfrm>
            <a:off x="427627" y="1232534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D4642FA-4118-2861-1DB3-7C7458DDC73B}"/>
              </a:ext>
            </a:extLst>
          </p:cNvPr>
          <p:cNvSpPr/>
          <p:nvPr userDrawn="1"/>
        </p:nvSpPr>
        <p:spPr>
          <a:xfrm>
            <a:off x="4439919" y="4622528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EF9D55-50A6-B871-A26F-032F04875364}"/>
              </a:ext>
            </a:extLst>
          </p:cNvPr>
          <p:cNvSpPr/>
          <p:nvPr/>
        </p:nvSpPr>
        <p:spPr>
          <a:xfrm>
            <a:off x="427627" y="4622528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1E3EE6D-3DAF-3A11-297C-687359E02CBE}"/>
              </a:ext>
            </a:extLst>
          </p:cNvPr>
          <p:cNvSpPr/>
          <p:nvPr/>
        </p:nvSpPr>
        <p:spPr>
          <a:xfrm>
            <a:off x="427627" y="2933553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D935B3B-D612-8B49-7660-41368BB38FA8}"/>
              </a:ext>
            </a:extLst>
          </p:cNvPr>
          <p:cNvSpPr/>
          <p:nvPr/>
        </p:nvSpPr>
        <p:spPr>
          <a:xfrm>
            <a:off x="4439919" y="1232534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718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562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74B6C-DE81-740C-0722-C54641EFFE06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1148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66066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55652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9DEDF1AB-1149-F08F-E87E-1352465B8B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0570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10452698-6DD1-A220-3659-C3A338DC14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20156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542577D8-2689-64D6-B252-F82083C459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95075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4709D1B5-2E5C-5525-48B9-3240B6F94A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84661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84B34D8A-8F15-C7EB-9E81-7671EE5A11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1562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47F55A73-A394-654B-88C7-792B4B4DB2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1148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B0B7C440-3B55-7D85-25A5-076D5E875C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66066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F2BE4BFD-DFA6-AD50-231A-7899B8A11F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5652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16055ABD-0F09-16FD-F402-9703BFE93C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30570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4">
            <a:extLst>
              <a:ext uri="{FF2B5EF4-FFF2-40B4-BE49-F238E27FC236}">
                <a16:creationId xmlns:a16="http://schemas.microsoft.com/office/drawing/2014/main" id="{0DBE0D3D-0B70-9B24-7A0B-2D42041CEA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20156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C0794A67-BFE5-F7CA-719F-36768A4EE4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95075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CFC906E5-95AB-37B5-CDFA-BA3A243B73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84661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D7C40F4-55A9-D15E-25D2-1E8568C0A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959F3A8-F6CD-96F4-1EC3-339E165DEC3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336D38B-3E2F-BA10-57EE-3DB8E840ED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64DCA6-8AF3-516B-1C92-0DD9C04FE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E9CEF72-F8E2-463E-9FA7-AEC704101F18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C1D48A-F44A-269D-0D9A-6A4D8806897D}"/>
              </a:ext>
            </a:extLst>
          </p:cNvPr>
          <p:cNvSpPr/>
          <p:nvPr/>
        </p:nvSpPr>
        <p:spPr>
          <a:xfrm>
            <a:off x="3266317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9658E36-2959-5F4F-3BC5-4B70C2A5FBD9}"/>
              </a:ext>
            </a:extLst>
          </p:cNvPr>
          <p:cNvSpPr/>
          <p:nvPr/>
        </p:nvSpPr>
        <p:spPr>
          <a:xfrm>
            <a:off x="383620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67CBF34-DABD-C606-BB40-61001CB68FA2}"/>
              </a:ext>
            </a:extLst>
          </p:cNvPr>
          <p:cNvSpPr/>
          <p:nvPr/>
        </p:nvSpPr>
        <p:spPr>
          <a:xfrm>
            <a:off x="6124915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B69E248-9D1C-3A4B-85F7-7C7AD79C851F}"/>
              </a:ext>
            </a:extLst>
          </p:cNvPr>
          <p:cNvSpPr/>
          <p:nvPr/>
        </p:nvSpPr>
        <p:spPr>
          <a:xfrm>
            <a:off x="8959414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6F36C43-2E5F-E055-26F0-EDE3E5321DF8}"/>
              </a:ext>
            </a:extLst>
          </p:cNvPr>
          <p:cNvSpPr/>
          <p:nvPr/>
        </p:nvSpPr>
        <p:spPr>
          <a:xfrm>
            <a:off x="6100816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CD617F2-8D91-BED3-24BA-C3D671394FF3}"/>
              </a:ext>
            </a:extLst>
          </p:cNvPr>
          <p:cNvSpPr/>
          <p:nvPr/>
        </p:nvSpPr>
        <p:spPr>
          <a:xfrm>
            <a:off x="8959414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5402FCF-8DFB-B40E-D805-C5F9F5347DA9}"/>
              </a:ext>
            </a:extLst>
          </p:cNvPr>
          <p:cNvSpPr/>
          <p:nvPr/>
        </p:nvSpPr>
        <p:spPr>
          <a:xfrm>
            <a:off x="383620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3C338A5-4401-FEDA-1106-21784610C357}"/>
              </a:ext>
            </a:extLst>
          </p:cNvPr>
          <p:cNvSpPr/>
          <p:nvPr/>
        </p:nvSpPr>
        <p:spPr>
          <a:xfrm>
            <a:off x="3242217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58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+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40CEAB-F7A0-A1AC-282C-7FA263CC88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7100" y="0"/>
            <a:ext cx="61849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DA23A72-533C-FA8B-4F72-B26B45BDCA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681" y="2143124"/>
            <a:ext cx="5309870" cy="35330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5568568-0C8E-41B2-48C4-3654CE2FA4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E9C0E851-CB5C-9796-86C9-60B5E1363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5501027" cy="1150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A079F9-5AAA-260E-4EE3-7FCC1D948BD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BFECCD-EEEB-05B6-D1DF-218CBB0CC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203943-14A2-D5BE-2A7D-ACDA32E8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FAF6036-E211-4840-98FE-C156923BAE0F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578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+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D8C473-FED7-2866-3A9C-D40710B23F4B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40CEAB-F7A0-A1AC-282C-7FA263CC88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50624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3118C03-FBED-2CB6-265C-87BF2E1D8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0146" y="2143124"/>
            <a:ext cx="4924780" cy="35330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0932640-B3C3-D099-2E67-7FA0A97EF613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7A0DF8C-8676-8E83-5E0D-7AEB97E5F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0145" y="169894"/>
            <a:ext cx="4924780" cy="1191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9A1993-DABF-4779-DFF0-1D1FDA77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5832A6F-239E-4EA1-9D3D-BC1D6361B4E9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4003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4DDE28-5A0F-FD90-990E-886C2E3ED32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oogle Shape;170;p28">
            <a:extLst>
              <a:ext uri="{FF2B5EF4-FFF2-40B4-BE49-F238E27FC236}">
                <a16:creationId xmlns:a16="http://schemas.microsoft.com/office/drawing/2014/main" id="{49630702-6418-6972-DBA4-42CCE41AE1F5}"/>
              </a:ext>
            </a:extLst>
          </p:cNvPr>
          <p:cNvSpPr/>
          <p:nvPr userDrawn="1"/>
        </p:nvSpPr>
        <p:spPr>
          <a:xfrm>
            <a:off x="1" y="5673457"/>
            <a:ext cx="12191999" cy="6856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A8BF0C8-3EEC-7388-A064-D3FA10F073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2715" y="5859730"/>
            <a:ext cx="10614055" cy="288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Google Shape;147;p28">
            <a:extLst>
              <a:ext uri="{FF2B5EF4-FFF2-40B4-BE49-F238E27FC236}">
                <a16:creationId xmlns:a16="http://schemas.microsoft.com/office/drawing/2014/main" id="{E8AFF3B0-B84C-2634-D365-C0B935CD9D12}"/>
              </a:ext>
            </a:extLst>
          </p:cNvPr>
          <p:cNvSpPr/>
          <p:nvPr userDrawn="1"/>
        </p:nvSpPr>
        <p:spPr>
          <a:xfrm>
            <a:off x="0" y="-2401"/>
            <a:ext cx="12192000" cy="3266983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4C9843-B835-DA7B-B42B-560C01FCEBEF}"/>
              </a:ext>
            </a:extLst>
          </p:cNvPr>
          <p:cNvSpPr/>
          <p:nvPr userDrawn="1"/>
        </p:nvSpPr>
        <p:spPr>
          <a:xfrm>
            <a:off x="1788657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Google Shape;159;p28">
            <a:extLst>
              <a:ext uri="{FF2B5EF4-FFF2-40B4-BE49-F238E27FC236}">
                <a16:creationId xmlns:a16="http://schemas.microsoft.com/office/drawing/2014/main" id="{ECD9BA65-D84E-8EA0-77BA-5DDC10AAA482}"/>
              </a:ext>
            </a:extLst>
          </p:cNvPr>
          <p:cNvSpPr/>
          <p:nvPr userDrawn="1"/>
        </p:nvSpPr>
        <p:spPr>
          <a:xfrm>
            <a:off x="1880193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6C7F2A-129D-DB21-43AD-25F1540889E5}"/>
              </a:ext>
            </a:extLst>
          </p:cNvPr>
          <p:cNvSpPr/>
          <p:nvPr userDrawn="1"/>
        </p:nvSpPr>
        <p:spPr>
          <a:xfrm>
            <a:off x="5431513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Google Shape;159;p28">
            <a:extLst>
              <a:ext uri="{FF2B5EF4-FFF2-40B4-BE49-F238E27FC236}">
                <a16:creationId xmlns:a16="http://schemas.microsoft.com/office/drawing/2014/main" id="{178BDB8B-98FB-29FD-A239-BC89C7236746}"/>
              </a:ext>
            </a:extLst>
          </p:cNvPr>
          <p:cNvSpPr/>
          <p:nvPr userDrawn="1"/>
        </p:nvSpPr>
        <p:spPr>
          <a:xfrm>
            <a:off x="5523049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0BD62E-A388-8DD6-65E0-F9AB19858640}"/>
              </a:ext>
            </a:extLst>
          </p:cNvPr>
          <p:cNvSpPr/>
          <p:nvPr userDrawn="1"/>
        </p:nvSpPr>
        <p:spPr>
          <a:xfrm>
            <a:off x="9136750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Google Shape;159;p28">
            <a:extLst>
              <a:ext uri="{FF2B5EF4-FFF2-40B4-BE49-F238E27FC236}">
                <a16:creationId xmlns:a16="http://schemas.microsoft.com/office/drawing/2014/main" id="{9B0EF105-E5E3-D934-6188-BE9345F2F995}"/>
              </a:ext>
            </a:extLst>
          </p:cNvPr>
          <p:cNvSpPr/>
          <p:nvPr userDrawn="1"/>
        </p:nvSpPr>
        <p:spPr>
          <a:xfrm>
            <a:off x="9228286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0482A8F-94A2-C795-7047-ABD192D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486" y="1404550"/>
            <a:ext cx="7557026" cy="90713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4732CFC-7CE0-1DC4-406E-47368107EB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715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0731B6C-621A-C01B-B59B-298C34BA8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8156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ECA13E2-F22A-53AC-D26B-E39183946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8156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BB059E9-A703-DAAF-D91E-275BD51C95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3597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08AF3E0-5D6A-99D5-152C-BBDAD9B842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3597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3757DE-E61E-6527-192F-1587199146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715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C102211-F9AB-76C6-1C06-A752E3F2FD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850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A5CE147-F723-44A8-722F-D9897C8C1E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456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4FC6F05-35F0-4471-EB4F-D4825E88E1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0682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842E3CD-29C2-A327-2520-B5761931D1C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B07FC4-C8CA-A728-310D-7A7991FAC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90E033A-56E9-4AC5-935D-43ED6DCB2E15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18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or 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6988BB-6C41-CF73-42F6-DCF3CE39C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000" y="1778000"/>
            <a:ext cx="5080000" cy="5080000"/>
          </a:xfrm>
          <a:custGeom>
            <a:avLst/>
            <a:gdLst>
              <a:gd name="connsiteX0" fmla="*/ 5080000 w 5080000"/>
              <a:gd name="connsiteY0" fmla="*/ 0 h 5080000"/>
              <a:gd name="connsiteX1" fmla="*/ 5080000 w 5080000"/>
              <a:gd name="connsiteY1" fmla="*/ 5080000 h 5080000"/>
              <a:gd name="connsiteX2" fmla="*/ 0 w 5080000"/>
              <a:gd name="connsiteY2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0" h="5080000">
                <a:moveTo>
                  <a:pt x="5080000" y="0"/>
                </a:moveTo>
                <a:lnTo>
                  <a:pt x="5080000" y="5080000"/>
                </a:lnTo>
                <a:lnTo>
                  <a:pt x="0" y="508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069CDA-EC7C-D442-A9B4-62BB72E4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17" y="2215135"/>
            <a:ext cx="5175137" cy="1714764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979665F-84EC-F726-B45A-33C103FD4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817" y="3950651"/>
            <a:ext cx="5175137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8FD528-DC0B-B84F-060E-469002FE0CB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6E0C0-B2F0-5E6A-EF5C-67600426808C}"/>
              </a:ext>
            </a:extLst>
          </p:cNvPr>
          <p:cNvSpPr>
            <a:spLocks/>
          </p:cNvSpPr>
          <p:nvPr userDrawn="1"/>
        </p:nvSpPr>
        <p:spPr>
          <a:xfrm flipV="1">
            <a:off x="9490145" y="-5652"/>
            <a:ext cx="2701855" cy="2505012"/>
          </a:xfrm>
          <a:custGeom>
            <a:avLst/>
            <a:gdLst>
              <a:gd name="connsiteX0" fmla="*/ 5885879 w 5885878"/>
              <a:gd name="connsiteY0" fmla="*/ 0 h 5457063"/>
              <a:gd name="connsiteX1" fmla="*/ 0 w 5885878"/>
              <a:gd name="connsiteY1" fmla="*/ 5457063 h 5457063"/>
              <a:gd name="connsiteX2" fmla="*/ 5885879 w 5885878"/>
              <a:gd name="connsiteY2" fmla="*/ 5457063 h 5457063"/>
              <a:gd name="connsiteX3" fmla="*/ 5885879 w 5885878"/>
              <a:gd name="connsiteY3" fmla="*/ 0 h 545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878" h="5457063">
                <a:moveTo>
                  <a:pt x="5885879" y="0"/>
                </a:moveTo>
                <a:lnTo>
                  <a:pt x="0" y="5457063"/>
                </a:lnTo>
                <a:lnTo>
                  <a:pt x="5885879" y="5457063"/>
                </a:lnTo>
                <a:lnTo>
                  <a:pt x="58858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9800000" scaled="0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solidFill>
                <a:srgbClr val="401444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6ECAA6B-F30B-40E0-21E2-57E7A6C5C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134" r="19880"/>
          <a:stretch/>
        </p:blipFill>
        <p:spPr>
          <a:xfrm>
            <a:off x="11475429" y="-3810"/>
            <a:ext cx="716571" cy="701405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E8A634-9563-0603-DFC5-8A67DCCC2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817" y="4578564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7A32EBEA-02F2-4510-ABF8-BA90F6D703E6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2528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43EF90-718C-FD77-79C5-3A44CF2DCB4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BE8B8ED-6251-A2A5-1DF0-3EB41A7BA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388" y="2802876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3BCC09A-F563-BFC8-3D61-54EC3646D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388" y="1625354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04D62C7-0411-A40D-7B75-2D31786560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3388" y="2476957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CB7400A-9E5A-0ADD-FFCC-FA8174D685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77144" y="2807495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DD8039-1427-8845-8FA4-9F17C751A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77144" y="1629973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CE81287-B943-2279-96BB-8DEB3C7650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077144" y="2481576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2FB7FE3-1248-E3BC-2727-F23C2A024F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7246" y="5135060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72579C-0D74-CFF5-60D0-590255D7B6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7246" y="3957538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8E449A2-EB8D-A126-C3EE-5ED973762C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7246" y="4809141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FD45EE5-33A6-3171-3FDD-B7F8112AE2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064276" y="5131457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A220099-829D-3744-790F-DE2C344714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64276" y="3953935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0A7B41B-5059-39AB-6BB4-D03F8CC6E47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064276" y="4805538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EBE11-5FB1-DBE8-65AC-1089056F5E2D}"/>
              </a:ext>
            </a:extLst>
          </p:cNvPr>
          <p:cNvSpPr/>
          <p:nvPr userDrawn="1"/>
        </p:nvSpPr>
        <p:spPr>
          <a:xfrm>
            <a:off x="7666182" y="1625354"/>
            <a:ext cx="3972442" cy="4193799"/>
          </a:xfrm>
          <a:prstGeom prst="rect">
            <a:avLst/>
          </a:prstGeom>
          <a:gradFill>
            <a:gsLst>
              <a:gs pos="99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E2969-DB35-BC46-95F4-900F978B8E37}"/>
              </a:ext>
            </a:extLst>
          </p:cNvPr>
          <p:cNvSpPr txBox="1"/>
          <p:nvPr userDrawn="1"/>
        </p:nvSpPr>
        <p:spPr>
          <a:xfrm>
            <a:off x="8065655" y="1950890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0CA2E0A-CF18-6A52-D617-7C9E37DC8EF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82560" y="1737361"/>
            <a:ext cx="3761682" cy="39725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200" b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BBED577-5FEC-6F51-36EC-F9CC077B7BC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5F11828-A578-F2C0-4EDC-CC41B7ACB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4304FD-7E58-C70E-B03D-E7B849224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A5DFC32-B691-4587-9E1E-43590E39CA9D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5850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D2E75-BBC5-C55E-90D6-7E71E9EE2C3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F86F51-ECFA-AEE0-2113-78654E83CE7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E304D4-7AF8-8431-05D8-9D9EFF6B5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3B84E9-1286-17F8-99EA-08F91B2EB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47C83EC-F9E2-49A9-AB47-9E6FDC81CB59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814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_step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9D076-D99F-5C3A-22C7-FECFDB0F6F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0932" y="0"/>
            <a:ext cx="4971068" cy="6858000"/>
          </a:xfrm>
          <a:prstGeom prst="rect">
            <a:avLst/>
          </a:prstGeom>
        </p:spPr>
        <p:txBody>
          <a:bodyPr anchor="ctr"/>
          <a:lstStyle>
            <a:lvl1pPr algn="ctr">
              <a:defRPr sz="1600" i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75A0A-E234-2A43-1B10-E1B662E69A37}"/>
              </a:ext>
            </a:extLst>
          </p:cNvPr>
          <p:cNvGrpSpPr/>
          <p:nvPr userDrawn="1"/>
        </p:nvGrpSpPr>
        <p:grpSpPr>
          <a:xfrm>
            <a:off x="398835" y="4309976"/>
            <a:ext cx="693916" cy="693915"/>
            <a:chOff x="1508290" y="3514115"/>
            <a:chExt cx="1440258" cy="1440255"/>
          </a:xfrm>
        </p:grpSpPr>
        <p:sp>
          <p:nvSpPr>
            <p:cNvPr id="12" name="1">
              <a:extLst>
                <a:ext uri="{FF2B5EF4-FFF2-40B4-BE49-F238E27FC236}">
                  <a16:creationId xmlns:a16="http://schemas.microsoft.com/office/drawing/2014/main" id="{FE483130-A106-5DB6-B740-AE31A4457EBF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73A90220-C9B5-759A-302C-41DAD0590947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D9578-1A3C-AE4A-1397-CF81AAADD622}"/>
              </a:ext>
            </a:extLst>
          </p:cNvPr>
          <p:cNvGrpSpPr/>
          <p:nvPr userDrawn="1"/>
        </p:nvGrpSpPr>
        <p:grpSpPr>
          <a:xfrm>
            <a:off x="398835" y="1498700"/>
            <a:ext cx="693916" cy="693915"/>
            <a:chOff x="1508290" y="3514115"/>
            <a:chExt cx="1440258" cy="1440255"/>
          </a:xfrm>
        </p:grpSpPr>
        <p:sp>
          <p:nvSpPr>
            <p:cNvPr id="15" name="1">
              <a:extLst>
                <a:ext uri="{FF2B5EF4-FFF2-40B4-BE49-F238E27FC236}">
                  <a16:creationId xmlns:a16="http://schemas.microsoft.com/office/drawing/2014/main" id="{98468E30-3691-71D0-59B6-2378E4E84F65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4AFC7AD9-C3D4-326A-3006-84116038205E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A549A6-5DF8-9A1E-BEF2-DA145AD5E6B0}"/>
              </a:ext>
            </a:extLst>
          </p:cNvPr>
          <p:cNvGrpSpPr/>
          <p:nvPr userDrawn="1"/>
        </p:nvGrpSpPr>
        <p:grpSpPr>
          <a:xfrm>
            <a:off x="398835" y="2435792"/>
            <a:ext cx="693916" cy="693915"/>
            <a:chOff x="1508290" y="3514115"/>
            <a:chExt cx="1440258" cy="1440255"/>
          </a:xfrm>
        </p:grpSpPr>
        <p:sp>
          <p:nvSpPr>
            <p:cNvPr id="18" name="1">
              <a:extLst>
                <a:ext uri="{FF2B5EF4-FFF2-40B4-BE49-F238E27FC236}">
                  <a16:creationId xmlns:a16="http://schemas.microsoft.com/office/drawing/2014/main" id="{E3BD34B3-269C-8224-F484-B56CF59676CA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377DB41A-550A-62D6-03E5-661E62503BF0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F9612-65B3-5B55-D3D0-722AB28FC662}"/>
              </a:ext>
            </a:extLst>
          </p:cNvPr>
          <p:cNvGrpSpPr/>
          <p:nvPr userDrawn="1"/>
        </p:nvGrpSpPr>
        <p:grpSpPr>
          <a:xfrm>
            <a:off x="398835" y="3372884"/>
            <a:ext cx="693916" cy="693915"/>
            <a:chOff x="1508290" y="3514115"/>
            <a:chExt cx="1440258" cy="1440255"/>
          </a:xfrm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DB2B208F-6CDF-A96B-70C9-7B3ACFE724EC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EA66F189-DC7F-0C64-C4D5-B16321BEEAEB}"/>
                </a:ext>
              </a:extLst>
            </p:cNvPr>
            <p:cNvSpPr/>
            <p:nvPr/>
          </p:nvSpPr>
          <p:spPr>
            <a:xfrm>
              <a:off x="1648799" y="3654623"/>
              <a:ext cx="1159235" cy="1159236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417878-15DF-1895-EFAA-6E6B11982556}"/>
              </a:ext>
            </a:extLst>
          </p:cNvPr>
          <p:cNvGrpSpPr/>
          <p:nvPr userDrawn="1"/>
        </p:nvGrpSpPr>
        <p:grpSpPr>
          <a:xfrm>
            <a:off x="398835" y="5247069"/>
            <a:ext cx="693916" cy="693915"/>
            <a:chOff x="1508290" y="3514115"/>
            <a:chExt cx="1440258" cy="1440255"/>
          </a:xfrm>
        </p:grpSpPr>
        <p:sp>
          <p:nvSpPr>
            <p:cNvPr id="24" name="1">
              <a:extLst>
                <a:ext uri="{FF2B5EF4-FFF2-40B4-BE49-F238E27FC236}">
                  <a16:creationId xmlns:a16="http://schemas.microsoft.com/office/drawing/2014/main" id="{4500524F-4A65-9903-9FC1-FFE5159E0B04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0B529203-83EF-6210-3D87-B0CC114E31C7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6D5AB5-053D-675A-7CB3-F50D88D30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7062" y="1592523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4CF9EC6-289F-29F9-0709-3D38CE459F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7062" y="2532331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DA12368-345F-F96A-CABC-FA1EF291E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7062" y="3472139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7EC17B6-AC9C-68F5-ABB3-46E05E780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7062" y="4411947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1FDCAEF0-162B-2E29-DBA3-1A34F6A63B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7062" y="5351754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1AC0569-1E44-9A7E-49D0-0A1223EB0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610" y="1597285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8AD14874-87D2-12FA-99D3-F62097FC69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610" y="2532331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0C334D98-C3CE-4555-DF99-74D12CDB36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610" y="3466443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B8D02985-E2BD-65FB-0DA2-44CE484A27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610" y="4415307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048A200D-BA46-AAD0-5DAF-E42B5325F6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610" y="5351754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A60FBAED-A888-5D34-000B-FFE9A99FFEE9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426BB8E-514F-AEFE-9BF0-AAC62851E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6588147" cy="1154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099B47-417B-3F62-72B2-4D99FE061648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3CCC64-B53F-3CF1-C316-43DA814BD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92C273-C4D9-4525-847E-8227B5C3A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77F3378-9776-4FFE-B511-AD88502A80E0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6018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6ECF5E-C035-DE33-9B1A-B4B831A0773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5A8975-8B46-32E8-701E-D84A29722CF1}"/>
              </a:ext>
            </a:extLst>
          </p:cNvPr>
          <p:cNvCxnSpPr>
            <a:cxnSpLocks/>
          </p:cNvCxnSpPr>
          <p:nvPr userDrawn="1"/>
        </p:nvCxnSpPr>
        <p:spPr>
          <a:xfrm>
            <a:off x="774700" y="2879725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BDF028-52DC-FDD7-8F95-93342E5D297F}"/>
              </a:ext>
            </a:extLst>
          </p:cNvPr>
          <p:cNvCxnSpPr>
            <a:cxnSpLocks/>
          </p:cNvCxnSpPr>
          <p:nvPr userDrawn="1"/>
        </p:nvCxnSpPr>
        <p:spPr>
          <a:xfrm>
            <a:off x="774700" y="377825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CA65BF-CC03-84D4-4429-6EDC337124B9}"/>
              </a:ext>
            </a:extLst>
          </p:cNvPr>
          <p:cNvCxnSpPr>
            <a:cxnSpLocks/>
          </p:cNvCxnSpPr>
          <p:nvPr userDrawn="1"/>
        </p:nvCxnSpPr>
        <p:spPr>
          <a:xfrm>
            <a:off x="774700" y="4676775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F08BC0-5354-4C5B-4F9B-B8DD9B18853D}"/>
              </a:ext>
            </a:extLst>
          </p:cNvPr>
          <p:cNvCxnSpPr>
            <a:cxnSpLocks/>
          </p:cNvCxnSpPr>
          <p:nvPr userDrawn="1"/>
        </p:nvCxnSpPr>
        <p:spPr>
          <a:xfrm>
            <a:off x="774700" y="557530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3C709B-BDEC-912E-4A2D-F2F7B3D7A1C2}"/>
              </a:ext>
            </a:extLst>
          </p:cNvPr>
          <p:cNvCxnSpPr>
            <a:cxnSpLocks/>
          </p:cNvCxnSpPr>
          <p:nvPr userDrawn="1"/>
        </p:nvCxnSpPr>
        <p:spPr>
          <a:xfrm>
            <a:off x="774700" y="198120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E4421-BC9D-BCD9-EC8D-499E985FD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" y="1541350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061D290-32DA-A916-CAE6-B6A948E40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2283026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2B41E5C-81E5-C47D-7009-AA332D2755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100" y="4976671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5F97849-5AB6-534B-4979-58644E3375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100" y="4078790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3B68F42-16AC-2667-9665-D799C8A26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3100" y="3180908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137FBA-9737-8345-1651-EBDE8CED0E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7550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EA34272-2F54-D334-D6FB-0F9B1AB391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7550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0A45FF7-0BB3-0246-2D39-02425DFF23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7550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D2D25F-0580-12DD-9473-9B5EF85CD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7550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B0B9C58-F145-3AF6-8AE5-E2934EBB14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7476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A76D583-1B60-8761-14C2-D02E070CBA7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7476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F82A59-DF73-4076-FE90-DE9FD516A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57476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359728F-6AEA-8636-1AEA-8039E086EC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7476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1EBF990-DC45-0625-B954-3FC351E49D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624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421FCA0-F6BB-03E6-9529-4658CA4766A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624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724B683-050D-6FF0-EC4A-D12AAEFE29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7624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FF2A16F-FC6F-90D7-8892-67EA4A1D27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624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31B96AC3-D7F5-02FE-698D-2E8E73ED86E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78676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9256A6D-0174-5CDF-853B-4CE975E451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7935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4948094-3740-477A-BA57-EDBFEC7881C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77194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3555B6A-3473-BC9C-2486-8A576B912FE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87550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B87F2B3A-CA23-6988-83A1-E37FF7F9A1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57476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03EE186-E71E-ABC1-18A3-EEADDB58393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624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DB1A0979-CB80-960B-C10C-C99E4AF1AE09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24CD-09F5-9672-2C41-DEC55303E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25C6145-1DF1-D4B2-BBEA-8DF069DE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CF01A9-3FEE-5702-FCAA-6EDDF2147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0D2039E-748B-42D8-99A9-BB00E4519EDB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8752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6FE092-2EDE-B4D0-CC6C-6F1EB040AEDA}"/>
              </a:ext>
            </a:extLst>
          </p:cNvPr>
          <p:cNvSpPr/>
          <p:nvPr userDrawn="1"/>
        </p:nvSpPr>
        <p:spPr>
          <a:xfrm>
            <a:off x="0" y="3459480"/>
            <a:ext cx="12192000" cy="2618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87049-D88E-5ED9-BAB5-0AC3089EF3E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D91DD3-CD1E-0913-E54C-D45F0DCC5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35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72A86BB-B1FC-B6BA-8129-C880015F9E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193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04E3E6E-B788-5AA8-24F3-1D1AA41155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151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B42D59E-6462-7852-1DB5-54AE39121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1094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24368A7-E057-323D-9452-110C82A684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352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5F41C7A-B238-B246-EE62-F412BD23F3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11932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44F795-B1E0-327D-BE22-902F801804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4261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BB4343D-EAAD-6E1D-D742-90F2BEECA2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13841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1A2DE1A-3836-2E96-230A-3858DCBDB7B5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D0C7D-FECE-06D2-58BC-8FDAC7206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BB2F663-DC81-C0E7-3969-ECF04E70C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90A283-6D19-111B-3865-A43881569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E98889A-A804-43A6-B88F-641401835EED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11D8E1-3D1D-2DF4-5790-50A2778C9674}"/>
              </a:ext>
            </a:extLst>
          </p:cNvPr>
          <p:cNvSpPr/>
          <p:nvPr userDrawn="1"/>
        </p:nvSpPr>
        <p:spPr>
          <a:xfrm>
            <a:off x="1373370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89B80C-F42E-924A-D490-476A988BD795}"/>
              </a:ext>
            </a:extLst>
          </p:cNvPr>
          <p:cNvSpPr/>
          <p:nvPr userDrawn="1"/>
        </p:nvSpPr>
        <p:spPr>
          <a:xfrm>
            <a:off x="4211472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C1BA59-5E8D-F7EE-CC6E-9601EB2E9F5F}"/>
              </a:ext>
            </a:extLst>
          </p:cNvPr>
          <p:cNvSpPr/>
          <p:nvPr userDrawn="1"/>
        </p:nvSpPr>
        <p:spPr>
          <a:xfrm>
            <a:off x="9839923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5956A2-524A-5B07-441B-DAD25B9098AA}"/>
              </a:ext>
            </a:extLst>
          </p:cNvPr>
          <p:cNvSpPr/>
          <p:nvPr userDrawn="1"/>
        </p:nvSpPr>
        <p:spPr>
          <a:xfrm>
            <a:off x="6991939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6886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D92B3232-385B-C7EF-D69E-CDA5F462F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4"/>
          <a:stretch/>
        </p:blipFill>
        <p:spPr>
          <a:xfrm>
            <a:off x="-8972" y="0"/>
            <a:ext cx="57749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535BB-A539-71BA-C9DA-6B0181A46652}"/>
              </a:ext>
            </a:extLst>
          </p:cNvPr>
          <p:cNvSpPr/>
          <p:nvPr userDrawn="1"/>
        </p:nvSpPr>
        <p:spPr>
          <a:xfrm>
            <a:off x="5518150" y="717550"/>
            <a:ext cx="6070600" cy="542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8812DF-B600-E562-C09B-39E7B0169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015" y="2536601"/>
            <a:ext cx="5161550" cy="66006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Thanks!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557F65-BD4A-1E6E-8B33-74A2E650E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1063" y="3998720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2C4FF2F-6068-AD26-7389-1CBDFDECB8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1063" y="3689549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5B40E791-BCF6-8036-4683-949D9E1C4C7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. All rights reserved.</a:t>
            </a: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D1B7F840-F4C4-1290-48D9-E7E62FDA9C70}"/>
              </a:ext>
            </a:extLst>
          </p:cNvPr>
          <p:cNvSpPr txBox="1">
            <a:spLocks/>
          </p:cNvSpPr>
          <p:nvPr userDrawn="1"/>
        </p:nvSpPr>
        <p:spPr>
          <a:xfrm>
            <a:off x="5636481" y="5713800"/>
            <a:ext cx="241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www.mastechinfotrellis.com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472B3A3-FE8E-7EAB-60E9-A13052662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6821" y="925921"/>
            <a:ext cx="1921449" cy="445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96643-56F5-F7AB-F591-BD16CA2565BE}"/>
              </a:ext>
            </a:extLst>
          </p:cNvPr>
          <p:cNvSpPr/>
          <p:nvPr userDrawn="1"/>
        </p:nvSpPr>
        <p:spPr>
          <a:xfrm flipV="1">
            <a:off x="11489306" y="1918369"/>
            <a:ext cx="228600" cy="3021262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85589-8800-8EE1-456A-D0CB29C26FD1}"/>
              </a:ext>
            </a:extLst>
          </p:cNvPr>
          <p:cNvGrpSpPr/>
          <p:nvPr userDrawn="1"/>
        </p:nvGrpSpPr>
        <p:grpSpPr>
          <a:xfrm>
            <a:off x="10539963" y="5721382"/>
            <a:ext cx="858036" cy="221195"/>
            <a:chOff x="10539963" y="5721382"/>
            <a:chExt cx="858036" cy="221195"/>
          </a:xfrm>
        </p:grpSpPr>
        <p:pic>
          <p:nvPicPr>
            <p:cNvPr id="7" name="Graphic 6">
              <a:hlinkClick r:id="rId6"/>
              <a:extLst>
                <a:ext uri="{FF2B5EF4-FFF2-40B4-BE49-F238E27FC236}">
                  <a16:creationId xmlns:a16="http://schemas.microsoft.com/office/drawing/2014/main" id="{D25E415E-BE1E-14D7-CD0E-A4FE9787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39963" y="5721382"/>
              <a:ext cx="221195" cy="221195"/>
            </a:xfrm>
            <a:prstGeom prst="rect">
              <a:avLst/>
            </a:prstGeom>
          </p:spPr>
        </p:pic>
        <p:pic>
          <p:nvPicPr>
            <p:cNvPr id="8" name="Graphic 7">
              <a:hlinkClick r:id="rId9"/>
              <a:extLst>
                <a:ext uri="{FF2B5EF4-FFF2-40B4-BE49-F238E27FC236}">
                  <a16:creationId xmlns:a16="http://schemas.microsoft.com/office/drawing/2014/main" id="{2783FF3E-4450-CEBF-59EE-8E6C7822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92587" y="5731577"/>
              <a:ext cx="205412" cy="21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2846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A98FF9-B709-FE18-C528-D0EF47FA5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18812DF-B600-E562-C09B-39E7B0169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015" y="1761802"/>
            <a:ext cx="5161550" cy="66006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Thanks!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435CE-E6DB-4768-22EF-8AFE985B1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1063" y="3095201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0745E0-5332-489F-682C-88D7C8315D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1063" y="2786030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EB2D317-A039-B65C-6D06-BD0B0ACEC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1063" y="4076075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B2E91B3-65CA-0ADD-CA11-7819DC9F5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1063" y="3766904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3E45771-66EA-3699-C0A3-C846451C91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1063" y="5047625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053C1A1-B5E0-05F2-2459-B0EB18B1DC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1063" y="4738454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01B978E-6DE7-BE9B-674E-D783CC6903B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9" name="TextBox 48">
            <a:hlinkClick r:id="rId3"/>
            <a:extLst>
              <a:ext uri="{FF2B5EF4-FFF2-40B4-BE49-F238E27FC236}">
                <a16:creationId xmlns:a16="http://schemas.microsoft.com/office/drawing/2014/main" id="{E520AF37-C90F-455C-D017-180D7B2FCAE3}"/>
              </a:ext>
            </a:extLst>
          </p:cNvPr>
          <p:cNvSpPr txBox="1">
            <a:spLocks/>
          </p:cNvSpPr>
          <p:nvPr/>
        </p:nvSpPr>
        <p:spPr>
          <a:xfrm>
            <a:off x="4889235" y="6513463"/>
            <a:ext cx="241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www.mastechinfotrellis.com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1D4DA37-17B8-12EC-DD10-5B4F1010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5525" y="304628"/>
            <a:ext cx="1974056" cy="4578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9AACA5-8F74-080F-2B95-3C60851217DF}"/>
              </a:ext>
            </a:extLst>
          </p:cNvPr>
          <p:cNvGrpSpPr/>
          <p:nvPr userDrawn="1"/>
        </p:nvGrpSpPr>
        <p:grpSpPr>
          <a:xfrm>
            <a:off x="11021274" y="6493296"/>
            <a:ext cx="868307" cy="221195"/>
            <a:chOff x="11021274" y="6493296"/>
            <a:chExt cx="868307" cy="221195"/>
          </a:xfrm>
        </p:grpSpPr>
        <p:pic>
          <p:nvPicPr>
            <p:cNvPr id="5" name="Graphic 4">
              <a:hlinkClick r:id="rId6"/>
              <a:extLst>
                <a:ext uri="{FF2B5EF4-FFF2-40B4-BE49-F238E27FC236}">
                  <a16:creationId xmlns:a16="http://schemas.microsoft.com/office/drawing/2014/main" id="{60453BD7-ECAC-B20E-125D-69A40320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21274" y="6493296"/>
              <a:ext cx="221195" cy="221195"/>
            </a:xfrm>
            <a:prstGeom prst="rect">
              <a:avLst/>
            </a:prstGeom>
          </p:spPr>
        </p:pic>
        <p:pic>
          <p:nvPicPr>
            <p:cNvPr id="7" name="Graphic 6">
              <a:hlinkClick r:id="rId9"/>
              <a:extLst>
                <a:ext uri="{FF2B5EF4-FFF2-40B4-BE49-F238E27FC236}">
                  <a16:creationId xmlns:a16="http://schemas.microsoft.com/office/drawing/2014/main" id="{3AED5F6F-9FCE-5AE8-3708-B7D44E3FF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684169" y="6503491"/>
              <a:ext cx="205412" cy="21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55967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with lights at night&#10;&#10;Description automatically generated with low confidence">
            <a:extLst>
              <a:ext uri="{FF2B5EF4-FFF2-40B4-BE49-F238E27FC236}">
                <a16:creationId xmlns:a16="http://schemas.microsoft.com/office/drawing/2014/main" id="{EFCABCE8-22BC-AD07-EFDF-A1EFD5388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47C1AB-6C01-1D71-9EF5-4CA5B3715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2359518"/>
            <a:ext cx="9144001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Appendix 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FE5F60C-196F-E4FA-E5E6-B9418D083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66803"/>
            <a:ext cx="1605280" cy="159629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5DD527-C3D0-B35C-91C4-8AA8DEE8DEAD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chemeClr val="bg1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chemeClr val="bg1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1BDC2-FFB1-B4C4-1AD9-B34A57BF5DF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5BDC-6589-147C-9E97-941070B5C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6EDA8B-96B5-A8E4-8281-D6FD96700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99FF1BD2-94D9-4B71-B601-F6F0DE57DD78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6047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ing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1EF6856-C6CE-D0B1-681E-ABC87BE10D6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Rectangle: Top Corners Rounded 9">
            <a:extLst>
              <a:ext uri="{FF2B5EF4-FFF2-40B4-BE49-F238E27FC236}">
                <a16:creationId xmlns:a16="http://schemas.microsoft.com/office/drawing/2014/main" id="{3B5ACD83-983F-3A22-C226-C716FD5FEA48}"/>
              </a:ext>
            </a:extLst>
          </p:cNvPr>
          <p:cNvSpPr/>
          <p:nvPr userDrawn="1"/>
        </p:nvSpPr>
        <p:spPr>
          <a:xfrm flipV="1">
            <a:off x="388216" y="1497869"/>
            <a:ext cx="2619016" cy="1135978"/>
          </a:xfrm>
          <a:prstGeom prst="round2SameRect">
            <a:avLst>
              <a:gd name="adj1" fmla="val 42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B07BBD4-E1FD-833F-1068-A58B2E6077B0}"/>
              </a:ext>
            </a:extLst>
          </p:cNvPr>
          <p:cNvSpPr txBox="1">
            <a:spLocks/>
          </p:cNvSpPr>
          <p:nvPr userDrawn="1"/>
        </p:nvSpPr>
        <p:spPr>
          <a:xfrm>
            <a:off x="388216" y="1574666"/>
            <a:ext cx="2619016" cy="10766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200" b="0" kern="1200">
                <a:solidFill>
                  <a:srgbClr val="333333"/>
                </a:solidFill>
                <a:latin typeface="Opan sans"/>
                <a:ea typeface="Open Sans SemiBold" pitchFamily="2" charset="0"/>
                <a:cs typeface="Open Sans SemiBold" pitchFamily="2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 b="0" kern="1200">
                <a:solidFill>
                  <a:srgbClr val="333333"/>
                </a:solidFill>
                <a:latin typeface="Opan sans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DF26E0-4432-B880-FD01-A0AA21DDE2D2}"/>
              </a:ext>
            </a:extLst>
          </p:cNvPr>
          <p:cNvSpPr txBox="1">
            <a:spLocks/>
          </p:cNvSpPr>
          <p:nvPr userDrawn="1"/>
        </p:nvSpPr>
        <p:spPr>
          <a:xfrm>
            <a:off x="388216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: Top Corners Rounded 14">
            <a:extLst>
              <a:ext uri="{FF2B5EF4-FFF2-40B4-BE49-F238E27FC236}">
                <a16:creationId xmlns:a16="http://schemas.microsoft.com/office/drawing/2014/main" id="{D4BC9F3F-952F-CEBC-872B-E416FE718213}"/>
              </a:ext>
            </a:extLst>
          </p:cNvPr>
          <p:cNvSpPr/>
          <p:nvPr userDrawn="1"/>
        </p:nvSpPr>
        <p:spPr>
          <a:xfrm flipV="1">
            <a:off x="3322806" y="1497868"/>
            <a:ext cx="2619016" cy="1135977"/>
          </a:xfrm>
          <a:prstGeom prst="round2SameRect">
            <a:avLst>
              <a:gd name="adj1" fmla="val 3922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355CCD-E267-2226-C458-338D5B9CEA6D}"/>
              </a:ext>
            </a:extLst>
          </p:cNvPr>
          <p:cNvSpPr txBox="1">
            <a:spLocks/>
          </p:cNvSpPr>
          <p:nvPr userDrawn="1"/>
        </p:nvSpPr>
        <p:spPr>
          <a:xfrm>
            <a:off x="3322806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: Top Corners Rounded 17">
            <a:extLst>
              <a:ext uri="{FF2B5EF4-FFF2-40B4-BE49-F238E27FC236}">
                <a16:creationId xmlns:a16="http://schemas.microsoft.com/office/drawing/2014/main" id="{6E0E4430-D7A8-9294-46A6-366953316374}"/>
              </a:ext>
            </a:extLst>
          </p:cNvPr>
          <p:cNvSpPr/>
          <p:nvPr userDrawn="1"/>
        </p:nvSpPr>
        <p:spPr>
          <a:xfrm flipV="1">
            <a:off x="6257395" y="1497868"/>
            <a:ext cx="2619016" cy="1135977"/>
          </a:xfrm>
          <a:prstGeom prst="round2SameRect">
            <a:avLst>
              <a:gd name="adj1" fmla="val 66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FE90E2-4DDB-C54D-C3A8-41063285157B}"/>
              </a:ext>
            </a:extLst>
          </p:cNvPr>
          <p:cNvSpPr txBox="1">
            <a:spLocks/>
          </p:cNvSpPr>
          <p:nvPr userDrawn="1"/>
        </p:nvSpPr>
        <p:spPr>
          <a:xfrm>
            <a:off x="6257395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51" name="Rectangle: Top Corners Rounded 20">
            <a:extLst>
              <a:ext uri="{FF2B5EF4-FFF2-40B4-BE49-F238E27FC236}">
                <a16:creationId xmlns:a16="http://schemas.microsoft.com/office/drawing/2014/main" id="{8C8CEA68-1355-9FB1-6F83-F38FC40755CE}"/>
              </a:ext>
            </a:extLst>
          </p:cNvPr>
          <p:cNvSpPr/>
          <p:nvPr userDrawn="1"/>
        </p:nvSpPr>
        <p:spPr>
          <a:xfrm flipV="1">
            <a:off x="388216" y="3283623"/>
            <a:ext cx="2619016" cy="1135977"/>
          </a:xfrm>
          <a:prstGeom prst="round2SameRect">
            <a:avLst>
              <a:gd name="adj1" fmla="val 4593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5478BBA-B6EF-5658-20DF-8C779517FC4F}"/>
              </a:ext>
            </a:extLst>
          </p:cNvPr>
          <p:cNvSpPr txBox="1">
            <a:spLocks/>
          </p:cNvSpPr>
          <p:nvPr userDrawn="1"/>
        </p:nvSpPr>
        <p:spPr>
          <a:xfrm>
            <a:off x="388216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Rectangle: Top Corners Rounded 23">
            <a:extLst>
              <a:ext uri="{FF2B5EF4-FFF2-40B4-BE49-F238E27FC236}">
                <a16:creationId xmlns:a16="http://schemas.microsoft.com/office/drawing/2014/main" id="{1FE2DBAF-2C0A-5643-E2A6-9E58693E9479}"/>
              </a:ext>
            </a:extLst>
          </p:cNvPr>
          <p:cNvSpPr/>
          <p:nvPr userDrawn="1"/>
        </p:nvSpPr>
        <p:spPr>
          <a:xfrm flipV="1">
            <a:off x="3322806" y="328362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E01A118-A040-A2BB-D561-D3D578F9A758}"/>
              </a:ext>
            </a:extLst>
          </p:cNvPr>
          <p:cNvSpPr txBox="1">
            <a:spLocks/>
          </p:cNvSpPr>
          <p:nvPr userDrawn="1"/>
        </p:nvSpPr>
        <p:spPr>
          <a:xfrm>
            <a:off x="3322806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Rectangle: Top Corners Rounded 26">
            <a:extLst>
              <a:ext uri="{FF2B5EF4-FFF2-40B4-BE49-F238E27FC236}">
                <a16:creationId xmlns:a16="http://schemas.microsoft.com/office/drawing/2014/main" id="{4AA7C88C-EE18-2A2F-AC58-FD9EB58EB35D}"/>
              </a:ext>
            </a:extLst>
          </p:cNvPr>
          <p:cNvSpPr/>
          <p:nvPr userDrawn="1"/>
        </p:nvSpPr>
        <p:spPr>
          <a:xfrm flipV="1">
            <a:off x="6257395" y="3283623"/>
            <a:ext cx="2619016" cy="1135977"/>
          </a:xfrm>
          <a:prstGeom prst="round2SameRect">
            <a:avLst>
              <a:gd name="adj1" fmla="val 45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FBEFCF7-C7FC-3A74-7836-60264268B826}"/>
              </a:ext>
            </a:extLst>
          </p:cNvPr>
          <p:cNvSpPr txBox="1">
            <a:spLocks/>
          </p:cNvSpPr>
          <p:nvPr userDrawn="1"/>
        </p:nvSpPr>
        <p:spPr>
          <a:xfrm>
            <a:off x="6257395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angle: Top Corners Rounded 32">
            <a:extLst>
              <a:ext uri="{FF2B5EF4-FFF2-40B4-BE49-F238E27FC236}">
                <a16:creationId xmlns:a16="http://schemas.microsoft.com/office/drawing/2014/main" id="{70002787-99DD-F2BB-1B4B-6E70611E72A2}"/>
              </a:ext>
            </a:extLst>
          </p:cNvPr>
          <p:cNvSpPr/>
          <p:nvPr userDrawn="1"/>
        </p:nvSpPr>
        <p:spPr>
          <a:xfrm flipV="1">
            <a:off x="9191984" y="1497868"/>
            <a:ext cx="2619016" cy="1135977"/>
          </a:xfrm>
          <a:prstGeom prst="round2SameRect">
            <a:avLst>
              <a:gd name="adj1" fmla="val 616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A74967C-065F-A11C-3371-6AA50E118870}"/>
              </a:ext>
            </a:extLst>
          </p:cNvPr>
          <p:cNvSpPr txBox="1">
            <a:spLocks/>
          </p:cNvSpPr>
          <p:nvPr userDrawn="1"/>
        </p:nvSpPr>
        <p:spPr>
          <a:xfrm>
            <a:off x="9191984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Rectangle: Top Corners Rounded 35">
            <a:extLst>
              <a:ext uri="{FF2B5EF4-FFF2-40B4-BE49-F238E27FC236}">
                <a16:creationId xmlns:a16="http://schemas.microsoft.com/office/drawing/2014/main" id="{86CADF19-3EAD-74D3-ED6E-F5FB920F5F9C}"/>
              </a:ext>
            </a:extLst>
          </p:cNvPr>
          <p:cNvSpPr/>
          <p:nvPr userDrawn="1"/>
        </p:nvSpPr>
        <p:spPr>
          <a:xfrm flipV="1">
            <a:off x="9191984" y="3283623"/>
            <a:ext cx="2619016" cy="1135977"/>
          </a:xfrm>
          <a:prstGeom prst="round2SameRect">
            <a:avLst>
              <a:gd name="adj1" fmla="val 47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0828492-A3B8-308A-CD6D-B07DFBEB1FAB}"/>
              </a:ext>
            </a:extLst>
          </p:cNvPr>
          <p:cNvSpPr txBox="1">
            <a:spLocks/>
          </p:cNvSpPr>
          <p:nvPr userDrawn="1"/>
        </p:nvSpPr>
        <p:spPr>
          <a:xfrm>
            <a:off x="9191984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Rectangle: Top Corners Rounded 38">
            <a:extLst>
              <a:ext uri="{FF2B5EF4-FFF2-40B4-BE49-F238E27FC236}">
                <a16:creationId xmlns:a16="http://schemas.microsoft.com/office/drawing/2014/main" id="{C3CCD8E3-1F6A-ABA8-4B07-A8A587069670}"/>
              </a:ext>
            </a:extLst>
          </p:cNvPr>
          <p:cNvSpPr/>
          <p:nvPr userDrawn="1"/>
        </p:nvSpPr>
        <p:spPr>
          <a:xfrm flipV="1">
            <a:off x="388216" y="509743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E5AC6ED0-18CD-B06F-150E-73863FE5CA4A}"/>
              </a:ext>
            </a:extLst>
          </p:cNvPr>
          <p:cNvSpPr txBox="1">
            <a:spLocks/>
          </p:cNvSpPr>
          <p:nvPr userDrawn="1"/>
        </p:nvSpPr>
        <p:spPr>
          <a:xfrm>
            <a:off x="388216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Rectangle: Top Corners Rounded 41">
            <a:extLst>
              <a:ext uri="{FF2B5EF4-FFF2-40B4-BE49-F238E27FC236}">
                <a16:creationId xmlns:a16="http://schemas.microsoft.com/office/drawing/2014/main" id="{2C84819C-5F5D-F938-21E9-51CAD008E81F}"/>
              </a:ext>
            </a:extLst>
          </p:cNvPr>
          <p:cNvSpPr/>
          <p:nvPr userDrawn="1"/>
        </p:nvSpPr>
        <p:spPr>
          <a:xfrm flipV="1">
            <a:off x="3322806" y="509743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DD1F4A99-E6B2-BDC4-7540-C979081E1ECD}"/>
              </a:ext>
            </a:extLst>
          </p:cNvPr>
          <p:cNvSpPr txBox="1">
            <a:spLocks/>
          </p:cNvSpPr>
          <p:nvPr userDrawn="1"/>
        </p:nvSpPr>
        <p:spPr>
          <a:xfrm>
            <a:off x="3322806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Rectangle: Top Corners Rounded 26">
            <a:extLst>
              <a:ext uri="{FF2B5EF4-FFF2-40B4-BE49-F238E27FC236}">
                <a16:creationId xmlns:a16="http://schemas.microsoft.com/office/drawing/2014/main" id="{9598291A-55A2-E903-09EA-F7A514522203}"/>
              </a:ext>
            </a:extLst>
          </p:cNvPr>
          <p:cNvSpPr/>
          <p:nvPr userDrawn="1"/>
        </p:nvSpPr>
        <p:spPr>
          <a:xfrm flipV="1">
            <a:off x="6257395" y="5097433"/>
            <a:ext cx="2619016" cy="1135977"/>
          </a:xfrm>
          <a:prstGeom prst="round2SameRect">
            <a:avLst>
              <a:gd name="adj1" fmla="val 45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6109970-854C-E9A2-7075-6A08F798B6EB}"/>
              </a:ext>
            </a:extLst>
          </p:cNvPr>
          <p:cNvSpPr txBox="1">
            <a:spLocks/>
          </p:cNvSpPr>
          <p:nvPr userDrawn="1"/>
        </p:nvSpPr>
        <p:spPr>
          <a:xfrm>
            <a:off x="6257395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Rectangle: Top Corners Rounded 35">
            <a:extLst>
              <a:ext uri="{FF2B5EF4-FFF2-40B4-BE49-F238E27FC236}">
                <a16:creationId xmlns:a16="http://schemas.microsoft.com/office/drawing/2014/main" id="{274C1932-F948-3103-ABB9-7E5AB253B7EB}"/>
              </a:ext>
            </a:extLst>
          </p:cNvPr>
          <p:cNvSpPr/>
          <p:nvPr userDrawn="1"/>
        </p:nvSpPr>
        <p:spPr>
          <a:xfrm flipV="1">
            <a:off x="9191984" y="5097433"/>
            <a:ext cx="2619016" cy="1135977"/>
          </a:xfrm>
          <a:prstGeom prst="round2SameRect">
            <a:avLst>
              <a:gd name="adj1" fmla="val 61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2C90AD2-BBE0-3E6F-EE26-63F2D94DA01B}"/>
              </a:ext>
            </a:extLst>
          </p:cNvPr>
          <p:cNvSpPr txBox="1">
            <a:spLocks/>
          </p:cNvSpPr>
          <p:nvPr userDrawn="1"/>
        </p:nvSpPr>
        <p:spPr>
          <a:xfrm>
            <a:off x="9191984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10F700-E1E6-744A-8153-CA2DF26E1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500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360A059-B039-8BC8-884A-453BA369C3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9598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227CC8C-FC93-D37B-0A01-2618C7527A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4697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0B003F6-01D0-28E0-A4CB-A0B5EE030D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0019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A2915D2-09F5-7764-AA8F-62E63FDF5D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4500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21C4BB2-8EF3-CFDF-2E1F-012EB14659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9598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F57F892-17C6-1B56-3936-C4614CEFCC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14697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B8F60AD4-9E28-853E-2E85-F04E2970B0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50019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826D152-270E-F229-7C52-9C7927DE2C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4500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13D409E-C0A8-2390-A4D2-5AEE87BC8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79598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D3B5B710-F0D5-410E-F9BC-F8598D16FA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14697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A1E49471-B21D-4E61-5983-EADA0AC789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0019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B11105E-7765-1A99-8128-6692C2AD0D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AF8F6-1AE2-FA8B-59BB-6B965399C47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CAE0D1-0B82-0C4C-A139-1A94B3816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357A3E-8FB4-A640-5600-32E4306A1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3C30B8D-10A0-490C-A850-4DD92FED9BC1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ADDB0896-22CB-ECFB-B91C-4E93CA61735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4450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7AD46DC-B09C-ED16-837F-FFAA429476A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8435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8AFCF583-DA06-AB86-CC94-E0754EB993E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32420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6" name="Text Placeholder 57">
            <a:extLst>
              <a:ext uri="{FF2B5EF4-FFF2-40B4-BE49-F238E27FC236}">
                <a16:creationId xmlns:a16="http://schemas.microsoft.com/office/drawing/2014/main" id="{1EE8D823-CA86-9A1E-C373-6D11EC0659E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250019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7">
            <a:extLst>
              <a:ext uri="{FF2B5EF4-FFF2-40B4-BE49-F238E27FC236}">
                <a16:creationId xmlns:a16="http://schemas.microsoft.com/office/drawing/2014/main" id="{8F7302CB-A6C4-3546-7C81-B4E2930ECA6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4450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57">
            <a:extLst>
              <a:ext uri="{FF2B5EF4-FFF2-40B4-BE49-F238E27FC236}">
                <a16:creationId xmlns:a16="http://schemas.microsoft.com/office/drawing/2014/main" id="{0979799D-D708-D758-EA1C-20C176C1B57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38435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E0316557-8696-7DB3-86E4-CE2D11AC91E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32420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57">
            <a:extLst>
              <a:ext uri="{FF2B5EF4-FFF2-40B4-BE49-F238E27FC236}">
                <a16:creationId xmlns:a16="http://schemas.microsoft.com/office/drawing/2014/main" id="{68E95337-B0FE-9089-C408-185ED69CD41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250019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57">
            <a:extLst>
              <a:ext uri="{FF2B5EF4-FFF2-40B4-BE49-F238E27FC236}">
                <a16:creationId xmlns:a16="http://schemas.microsoft.com/office/drawing/2014/main" id="{E387E332-418D-8F71-62C6-57D0B1B7C9B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450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57">
            <a:extLst>
              <a:ext uri="{FF2B5EF4-FFF2-40B4-BE49-F238E27FC236}">
                <a16:creationId xmlns:a16="http://schemas.microsoft.com/office/drawing/2014/main" id="{2AEF19B9-8A5F-FC4A-7FF0-09D0AD9B0DE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38435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57">
            <a:extLst>
              <a:ext uri="{FF2B5EF4-FFF2-40B4-BE49-F238E27FC236}">
                <a16:creationId xmlns:a16="http://schemas.microsoft.com/office/drawing/2014/main" id="{B531C5DC-C2FB-96AA-0FA7-C127BFE241C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32420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ext Placeholder 57">
            <a:extLst>
              <a:ext uri="{FF2B5EF4-FFF2-40B4-BE49-F238E27FC236}">
                <a16:creationId xmlns:a16="http://schemas.microsoft.com/office/drawing/2014/main" id="{4A5BD8F3-D207-3A24-D50A-16BCE9A9EC6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250019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5397682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odes and type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7B64FB-91E8-5E9A-F9F6-4451C2F5C2EB}"/>
              </a:ext>
            </a:extLst>
          </p:cNvPr>
          <p:cNvSpPr/>
          <p:nvPr userDrawn="1"/>
        </p:nvSpPr>
        <p:spPr>
          <a:xfrm>
            <a:off x="2080700" y="2067219"/>
            <a:ext cx="503802" cy="503802"/>
          </a:xfrm>
          <a:prstGeom prst="ellipse">
            <a:avLst/>
          </a:prstGeom>
          <a:solidFill>
            <a:srgbClr val="64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17F70-5C63-33C6-0584-C0866FFB0B8D}"/>
              </a:ext>
            </a:extLst>
          </p:cNvPr>
          <p:cNvSpPr txBox="1"/>
          <p:nvPr userDrawn="1"/>
        </p:nvSpPr>
        <p:spPr>
          <a:xfrm>
            <a:off x="2980991" y="287167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#14213D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F0D6B-E0FB-9072-9818-963357401217}"/>
              </a:ext>
            </a:extLst>
          </p:cNvPr>
          <p:cNvSpPr txBox="1"/>
          <p:nvPr userDrawn="1"/>
        </p:nvSpPr>
        <p:spPr>
          <a:xfrm>
            <a:off x="3189574" y="1537798"/>
            <a:ext cx="52751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Hex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8D973-7185-6C07-1C00-A833F7CB2F99}"/>
              </a:ext>
            </a:extLst>
          </p:cNvPr>
          <p:cNvSpPr txBox="1"/>
          <p:nvPr userDrawn="1"/>
        </p:nvSpPr>
        <p:spPr>
          <a:xfrm>
            <a:off x="4605187" y="1537798"/>
            <a:ext cx="5671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RGB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9512-569A-B8D9-6865-1A29BE5F76C8}"/>
              </a:ext>
            </a:extLst>
          </p:cNvPr>
          <p:cNvSpPr txBox="1"/>
          <p:nvPr userDrawn="1"/>
        </p:nvSpPr>
        <p:spPr>
          <a:xfrm>
            <a:off x="4419401" y="287167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20-33-61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742BE14-7F25-5FCD-C13B-0B7485B91D63}"/>
              </a:ext>
            </a:extLst>
          </p:cNvPr>
          <p:cNvSpPr/>
          <p:nvPr userDrawn="1"/>
        </p:nvSpPr>
        <p:spPr>
          <a:xfrm>
            <a:off x="2080700" y="2768845"/>
            <a:ext cx="503802" cy="503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660A6B-4741-2B6C-813B-46D4332D091F}"/>
              </a:ext>
            </a:extLst>
          </p:cNvPr>
          <p:cNvSpPr txBox="1"/>
          <p:nvPr userDrawn="1"/>
        </p:nvSpPr>
        <p:spPr>
          <a:xfrm>
            <a:off x="2980190" y="213947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#647AA3</a:t>
            </a:r>
            <a:endParaRPr lang="en-IN" sz="1400" dirty="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462587-4555-22A5-C26D-9EF70B615C42}"/>
              </a:ext>
            </a:extLst>
          </p:cNvPr>
          <p:cNvSpPr txBox="1"/>
          <p:nvPr userDrawn="1"/>
        </p:nvSpPr>
        <p:spPr>
          <a:xfrm>
            <a:off x="4282343" y="2139476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100-122-163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396F38-6E89-B05E-28FD-BAECABAEAEA0}"/>
              </a:ext>
            </a:extLst>
          </p:cNvPr>
          <p:cNvSpPr/>
          <p:nvPr userDrawn="1"/>
        </p:nvSpPr>
        <p:spPr>
          <a:xfrm>
            <a:off x="2080700" y="4805720"/>
            <a:ext cx="503802" cy="503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0D55-1869-879B-D90C-20684F33E453}"/>
              </a:ext>
            </a:extLst>
          </p:cNvPr>
          <p:cNvSpPr txBox="1"/>
          <p:nvPr userDrawn="1"/>
        </p:nvSpPr>
        <p:spPr>
          <a:xfrm>
            <a:off x="3054377" y="4903733"/>
            <a:ext cx="693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#6fffe9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1653CC-15A7-B9BA-50C0-F758F2A581BC}"/>
              </a:ext>
            </a:extLst>
          </p:cNvPr>
          <p:cNvSpPr txBox="1"/>
          <p:nvPr userDrawn="1"/>
        </p:nvSpPr>
        <p:spPr>
          <a:xfrm>
            <a:off x="4282344" y="4903733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229-229-229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31FE05-D3ED-FBC1-2A0F-F9C05E8E5BCC}"/>
              </a:ext>
            </a:extLst>
          </p:cNvPr>
          <p:cNvSpPr/>
          <p:nvPr userDrawn="1"/>
        </p:nvSpPr>
        <p:spPr>
          <a:xfrm>
            <a:off x="1981788" y="5850580"/>
            <a:ext cx="3677639" cy="365125"/>
          </a:xfrm>
          <a:prstGeom prst="rect">
            <a:avLst/>
          </a:prstGeom>
          <a:gradFill flip="none" rotWithShape="1">
            <a:gsLst>
              <a:gs pos="100000">
                <a:srgbClr val="14213D"/>
              </a:gs>
              <a:gs pos="0">
                <a:srgbClr val="647AA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B42771-7B0F-908B-C5DA-2C61C27808BA}"/>
              </a:ext>
            </a:extLst>
          </p:cNvPr>
          <p:cNvSpPr txBox="1"/>
          <p:nvPr userDrawn="1"/>
        </p:nvSpPr>
        <p:spPr>
          <a:xfrm>
            <a:off x="4832953" y="5884945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#14213D</a:t>
            </a:r>
            <a:endParaRPr lang="en-IN" sz="1400">
              <a:solidFill>
                <a:schemeClr val="bg1"/>
              </a:solidFill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4BB510-CAE9-F7BF-0E1D-7EB624C4E021}"/>
              </a:ext>
            </a:extLst>
          </p:cNvPr>
          <p:cNvSpPr txBox="1"/>
          <p:nvPr userDrawn="1"/>
        </p:nvSpPr>
        <p:spPr>
          <a:xfrm>
            <a:off x="2061937" y="5884945"/>
            <a:ext cx="864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 56059b</a:t>
            </a:r>
            <a:endParaRPr lang="en-IN" sz="1400">
              <a:solidFill>
                <a:schemeClr val="bg1"/>
              </a:solidFill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600784D-C9A6-210D-232C-9F25520F1FAB}"/>
              </a:ext>
            </a:extLst>
          </p:cNvPr>
          <p:cNvCxnSpPr>
            <a:cxnSpLocks/>
          </p:cNvCxnSpPr>
          <p:nvPr userDrawn="1"/>
        </p:nvCxnSpPr>
        <p:spPr>
          <a:xfrm>
            <a:off x="6121400" y="1582456"/>
            <a:ext cx="0" cy="4633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93C1A72-E5E5-6B12-5AFB-54904BB055A0}"/>
              </a:ext>
            </a:extLst>
          </p:cNvPr>
          <p:cNvSpPr txBox="1"/>
          <p:nvPr userDrawn="1"/>
        </p:nvSpPr>
        <p:spPr>
          <a:xfrm>
            <a:off x="2101626" y="1537798"/>
            <a:ext cx="75565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Colors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47B6DB-E824-2767-B2A3-80A5C12878D6}"/>
              </a:ext>
            </a:extLst>
          </p:cNvPr>
          <p:cNvSpPr txBox="1"/>
          <p:nvPr userDrawn="1"/>
        </p:nvSpPr>
        <p:spPr>
          <a:xfrm>
            <a:off x="6496223" y="1491632"/>
            <a:ext cx="125322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rPr>
              <a:t>Typeface</a:t>
            </a:r>
            <a:endParaRPr lang="en-IN" sz="2400" b="1">
              <a:latin typeface="Calibri Light" panose="020F0302020204030204" pitchFamily="34" charset="0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034272-9DEB-D201-758A-2ECF087EB8B2}"/>
              </a:ext>
            </a:extLst>
          </p:cNvPr>
          <p:cNvSpPr txBox="1"/>
          <p:nvPr userDrawn="1"/>
        </p:nvSpPr>
        <p:spPr>
          <a:xfrm>
            <a:off x="6496223" y="2926442"/>
            <a:ext cx="44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spc="300">
                <a:latin typeface="Calibri Light" panose="020F0302020204030204" pitchFamily="34" charset="0"/>
                <a:cs typeface="Calibri Light" panose="020F0302020204030204" pitchFamily="34" charset="0"/>
              </a:rPr>
              <a:t>ABCDEFGHIJKLMNOPQRSTUVWXYZ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BF71A9-4CA2-2107-1C13-1B361D07C5C7}"/>
              </a:ext>
            </a:extLst>
          </p:cNvPr>
          <p:cNvSpPr txBox="1"/>
          <p:nvPr userDrawn="1"/>
        </p:nvSpPr>
        <p:spPr>
          <a:xfrm>
            <a:off x="6496223" y="4079678"/>
            <a:ext cx="501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pc="30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t>ABCDEFGHIJKLMNOPQRSTUVWXYZ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EFBAC8-11EC-EBD5-BD53-7A3038A80EF3}"/>
              </a:ext>
            </a:extLst>
          </p:cNvPr>
          <p:cNvSpPr txBox="1"/>
          <p:nvPr userDrawn="1"/>
        </p:nvSpPr>
        <p:spPr>
          <a:xfrm>
            <a:off x="6496223" y="2529820"/>
            <a:ext cx="334206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For Heading text </a:t>
            </a:r>
            <a:r>
              <a:rPr lang="en-US" sz="1800" b="1">
                <a:solidFill>
                  <a:schemeClr val="accent2"/>
                </a:solidFill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rPr>
              <a:t>Calibri Light Bold</a:t>
            </a:r>
            <a:r>
              <a:rPr lang="en-US" sz="1800" b="1">
                <a:solidFill>
                  <a:schemeClr val="accent2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 </a:t>
            </a:r>
            <a:endParaRPr lang="en-IN" sz="1800" b="1">
              <a:solidFill>
                <a:schemeClr val="accent2"/>
              </a:solidFill>
              <a:latin typeface="Calibri Light" panose="020F0302020204030204" pitchFamily="34" charset="0"/>
              <a:ea typeface="Open Sans Semibold" panose="020B07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D62F7-160F-BFA6-9EDD-E81ABC58585E}"/>
              </a:ext>
            </a:extLst>
          </p:cNvPr>
          <p:cNvSpPr txBox="1"/>
          <p:nvPr userDrawn="1"/>
        </p:nvSpPr>
        <p:spPr>
          <a:xfrm>
            <a:off x="6496223" y="3719685"/>
            <a:ext cx="229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For Body text </a:t>
            </a:r>
            <a:r>
              <a:rPr lang="en-US" sz="1600" b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Poppins" panose="00000500000000000000" pitchFamily="50" charset="0"/>
              </a:rPr>
              <a:t>Calibri Light</a:t>
            </a:r>
            <a:endParaRPr lang="en-IN" sz="1600" b="0">
              <a:solidFill>
                <a:schemeClr val="accent2"/>
              </a:solidFill>
              <a:latin typeface="+mj-lt"/>
              <a:ea typeface="Open Sans ExtraBold" panose="020B0606030504020204" pitchFamily="34" charset="0"/>
              <a:cs typeface="Poppins" panose="00000500000000000000" pitchFamily="50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76582B-B9E6-9BB5-30DF-90F5AF1BA2C4}"/>
              </a:ext>
            </a:extLst>
          </p:cNvPr>
          <p:cNvSpPr txBox="1"/>
          <p:nvPr userDrawn="1"/>
        </p:nvSpPr>
        <p:spPr>
          <a:xfrm>
            <a:off x="711584" y="2406370"/>
            <a:ext cx="73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Primary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6302BC-B9F9-290E-7EB4-D52E3B5BC46E}"/>
              </a:ext>
            </a:extLst>
          </p:cNvPr>
          <p:cNvSpPr txBox="1"/>
          <p:nvPr userDrawn="1"/>
        </p:nvSpPr>
        <p:spPr>
          <a:xfrm>
            <a:off x="524032" y="3806197"/>
            <a:ext cx="92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Secondary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721CCE0A-4ACD-F07F-CABC-B68D191DBAF6}"/>
              </a:ext>
            </a:extLst>
          </p:cNvPr>
          <p:cNvSpPr/>
          <p:nvPr userDrawn="1"/>
        </p:nvSpPr>
        <p:spPr>
          <a:xfrm>
            <a:off x="1512141" y="1957008"/>
            <a:ext cx="376790" cy="1405532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29310781-7598-A647-A1EC-80296418081D}"/>
              </a:ext>
            </a:extLst>
          </p:cNvPr>
          <p:cNvSpPr/>
          <p:nvPr userDrawn="1"/>
        </p:nvSpPr>
        <p:spPr>
          <a:xfrm>
            <a:off x="1512141" y="3605540"/>
            <a:ext cx="376790" cy="883467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5302E70D-5A62-7A5F-B199-063485DA28BB}"/>
              </a:ext>
            </a:extLst>
          </p:cNvPr>
          <p:cNvSpPr/>
          <p:nvPr userDrawn="1"/>
        </p:nvSpPr>
        <p:spPr>
          <a:xfrm>
            <a:off x="1512141" y="4733580"/>
            <a:ext cx="376790" cy="720005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DADC95-05BA-F6D1-635C-923D4EC07D23}"/>
              </a:ext>
            </a:extLst>
          </p:cNvPr>
          <p:cNvSpPr txBox="1"/>
          <p:nvPr userDrawn="1"/>
        </p:nvSpPr>
        <p:spPr>
          <a:xfrm>
            <a:off x="733513" y="4843652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Neutral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852943A-18E8-D30B-F3C8-C6B22BFF7329}"/>
              </a:ext>
            </a:extLst>
          </p:cNvPr>
          <p:cNvSpPr/>
          <p:nvPr userDrawn="1"/>
        </p:nvSpPr>
        <p:spPr>
          <a:xfrm>
            <a:off x="2080700" y="3695363"/>
            <a:ext cx="503802" cy="503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BFAFC0-9395-F783-010E-245F2AA8729D}"/>
              </a:ext>
            </a:extLst>
          </p:cNvPr>
          <p:cNvSpPr txBox="1"/>
          <p:nvPr userDrawn="1"/>
        </p:nvSpPr>
        <p:spPr>
          <a:xfrm>
            <a:off x="3002055" y="3793376"/>
            <a:ext cx="798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#2FA6FF</a:t>
            </a:r>
            <a:endParaRPr lang="en-IN" sz="1400" dirty="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8065D6-73DD-975B-D325-914829BDB3F4}"/>
              </a:ext>
            </a:extLst>
          </p:cNvPr>
          <p:cNvSpPr txBox="1"/>
          <p:nvPr userDrawn="1"/>
        </p:nvSpPr>
        <p:spPr>
          <a:xfrm>
            <a:off x="4328027" y="3793376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252-163-17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1533415-52B0-9225-9959-136214CE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683BD-1867-F953-0E86-F8DEAFDC72A5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D965D-F081-8A3F-F386-0814D0680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DFC9BB-77B4-1E04-0D7B-12CF8D0A2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4ED8B1C-7C53-411B-9559-B9471B9EBD5B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734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2C3789-87F0-45E9-8709-C7F3A3907F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9740" y="333178"/>
            <a:ext cx="1192213" cy="1311275"/>
          </a:xfrm>
          <a:prstGeom prst="roundRect">
            <a:avLst>
              <a:gd name="adj" fmla="val 771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4D960-1865-7224-0D48-AB22A608DA3D}"/>
              </a:ext>
            </a:extLst>
          </p:cNvPr>
          <p:cNvSpPr/>
          <p:nvPr userDrawn="1"/>
        </p:nvSpPr>
        <p:spPr>
          <a:xfrm>
            <a:off x="1" y="0"/>
            <a:ext cx="1337093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effectLst>
                <a:outerShdw blurRad="50800" dist="139700" dir="5400000" sx="7000" sy="7000" algn="ctr" rotWithShape="0">
                  <a:srgbClr val="000000">
                    <a:alpha val="10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3D18304-B986-E3E2-C29C-544E14AC93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981" y="595116"/>
            <a:ext cx="710958" cy="5667768"/>
          </a:xfrm>
          <a:prstGeom prst="rect">
            <a:avLst/>
          </a:prstGeom>
        </p:spPr>
        <p:txBody>
          <a:bodyPr vert="vert270" anchor="ctr">
            <a:no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A54D1AA-4455-AE33-35C5-F1C9D4B60D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50351" y="739052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7028ABC-E159-8CF9-F70A-F4195D3CDB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50350" y="333178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8A09D33-7DA0-D258-98D2-06B1C2F4C37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346809" y="1761640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E09FBD2-A6E3-8544-CD2F-C8E84859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1761640"/>
            <a:ext cx="230832" cy="230832"/>
          </a:xfrm>
          <a:prstGeom prst="rect">
            <a:avLst/>
          </a:prstGeom>
        </p:spPr>
      </p:pic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F6723F0-DB13-69CB-8DDA-498E6302DAD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050350" y="561388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14">
            <a:extLst>
              <a:ext uri="{FF2B5EF4-FFF2-40B4-BE49-F238E27FC236}">
                <a16:creationId xmlns:a16="http://schemas.microsoft.com/office/drawing/2014/main" id="{59B87D14-7115-AD6C-3314-0A20E0BA499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816284" y="333178"/>
            <a:ext cx="1192213" cy="1311275"/>
          </a:xfrm>
          <a:prstGeom prst="roundRect">
            <a:avLst>
              <a:gd name="adj" fmla="val 787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066AD70-BC0D-F648-EDD7-D517C693C8C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116895" y="739052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7F0C9CB-9564-4379-D3E2-C090E674388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116894" y="333178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5A287217-5040-514E-0384-C7AEF910A82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413353" y="1761640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4EC4099A-4C54-1B3D-E785-5A9F797A1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1761640"/>
            <a:ext cx="230832" cy="230832"/>
          </a:xfrm>
          <a:prstGeom prst="rect">
            <a:avLst/>
          </a:prstGeom>
        </p:spPr>
      </p:pic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3DF3B2-5FF2-4807-0BAA-1A85CB83128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116894" y="561388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14">
            <a:extLst>
              <a:ext uri="{FF2B5EF4-FFF2-40B4-BE49-F238E27FC236}">
                <a16:creationId xmlns:a16="http://schemas.microsoft.com/office/drawing/2014/main" id="{D886BA4B-FD07-68D0-7512-E18461C30F06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6816284" y="2544070"/>
            <a:ext cx="1192213" cy="1311275"/>
          </a:xfrm>
          <a:prstGeom prst="roundRect">
            <a:avLst>
              <a:gd name="adj" fmla="val 803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A1DD6F7-AA4D-87D8-07DD-F136D5C599F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116895" y="2949944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E6098C83-8279-CA79-A8F7-94F99122291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8116894" y="2544070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32FE503-EE1F-E2CC-9E09-4B89D403C61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413353" y="3972532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CB4B2146-E5F4-0803-3601-4E84CDB0B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3972532"/>
            <a:ext cx="230832" cy="230832"/>
          </a:xfrm>
          <a:prstGeom prst="rect">
            <a:avLst/>
          </a:prstGeom>
        </p:spPr>
      </p:pic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93F1CCE2-73F7-725D-61BE-2E8BC49E2E4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8116894" y="2772280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AE6FC441-6842-AED7-35FC-38A437FDBECF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1749740" y="2544070"/>
            <a:ext cx="1192213" cy="1311275"/>
          </a:xfrm>
          <a:prstGeom prst="roundRect">
            <a:avLst>
              <a:gd name="adj" fmla="val 8678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5AE9181-0E1D-AE83-1D95-0596F5780E8A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050351" y="2949944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C714E47-E4DC-231B-5F84-65F018FEFF7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50350" y="2544070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0FABE370-A970-103B-54F5-429E31FB024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3346809" y="3972532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4A2E9B62-4C84-294E-7369-10B662B50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3972532"/>
            <a:ext cx="230832" cy="230832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AD303B2E-5E80-A677-2D61-18803CFDA9B7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3050350" y="2772280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14">
            <a:extLst>
              <a:ext uri="{FF2B5EF4-FFF2-40B4-BE49-F238E27FC236}">
                <a16:creationId xmlns:a16="http://schemas.microsoft.com/office/drawing/2014/main" id="{C3A63CB5-FC95-2697-E4D0-0484D47DF3C8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816284" y="4784962"/>
            <a:ext cx="1192213" cy="1311275"/>
          </a:xfrm>
          <a:prstGeom prst="roundRect">
            <a:avLst>
              <a:gd name="adj" fmla="val 8571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E1FA6E9-FA15-B28A-7721-D511BC8AF86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116895" y="5190836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EFB4140-0AC5-B5CE-1486-AA98622F25D9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8116894" y="4784962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8B46B0FA-0013-684C-AEE4-863C09BB3ED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8413353" y="6213424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5583A3F8-5F58-14C7-6146-5D0F5931A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6213424"/>
            <a:ext cx="230832" cy="230832"/>
          </a:xfrm>
          <a:prstGeom prst="rect">
            <a:avLst/>
          </a:prstGeom>
        </p:spPr>
      </p:pic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25C0FE3-32C8-655A-718C-E363074B7AC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116894" y="5013172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icture Placeholder 14">
            <a:extLst>
              <a:ext uri="{FF2B5EF4-FFF2-40B4-BE49-F238E27FC236}">
                <a16:creationId xmlns:a16="http://schemas.microsoft.com/office/drawing/2014/main" id="{E2832AA4-4EAE-DCB8-05C9-DB8662B0858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1749740" y="4784962"/>
            <a:ext cx="1192213" cy="1311275"/>
          </a:xfrm>
          <a:prstGeom prst="roundRect">
            <a:avLst>
              <a:gd name="adj" fmla="val 8518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F2AAA5F8-68C9-B7C0-AF22-628AEAFB2FCD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3050351" y="5190836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E2487AF-F900-EDAD-92A4-7B6C0DAD6884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3050350" y="4784962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EFB750CF-BF42-90D4-DEE7-ACA79678C1C0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3346809" y="6213424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0BEA1AC9-7608-0100-8C43-030AA102B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6213424"/>
            <a:ext cx="230832" cy="230832"/>
          </a:xfrm>
          <a:prstGeom prst="rect">
            <a:avLst/>
          </a:prstGeom>
        </p:spPr>
      </p:pic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F6A9D63C-8E3D-ACA5-B9FF-CCB3CF739D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3050350" y="5013172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F68BBD-18F1-9A06-46C5-3BFFA902FDA9}"/>
              </a:ext>
            </a:extLst>
          </p:cNvPr>
          <p:cNvCxnSpPr>
            <a:cxnSpLocks/>
          </p:cNvCxnSpPr>
          <p:nvPr userDrawn="1"/>
        </p:nvCxnSpPr>
        <p:spPr>
          <a:xfrm>
            <a:off x="3149785" y="3916639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AC1419-0B56-DC06-AFAF-F969EF915DCB}"/>
              </a:ext>
            </a:extLst>
          </p:cNvPr>
          <p:cNvCxnSpPr>
            <a:cxnSpLocks/>
          </p:cNvCxnSpPr>
          <p:nvPr userDrawn="1"/>
        </p:nvCxnSpPr>
        <p:spPr>
          <a:xfrm>
            <a:off x="3149785" y="1705747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8DE82E-B30F-7372-DDB0-B1BFD95CEC5B}"/>
              </a:ext>
            </a:extLst>
          </p:cNvPr>
          <p:cNvCxnSpPr>
            <a:cxnSpLocks/>
          </p:cNvCxnSpPr>
          <p:nvPr userDrawn="1"/>
        </p:nvCxnSpPr>
        <p:spPr>
          <a:xfrm>
            <a:off x="3149785" y="6157531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E8C75E-5B4A-10F3-30CE-CBC97B6F4EE3}"/>
              </a:ext>
            </a:extLst>
          </p:cNvPr>
          <p:cNvCxnSpPr>
            <a:cxnSpLocks/>
          </p:cNvCxnSpPr>
          <p:nvPr userDrawn="1"/>
        </p:nvCxnSpPr>
        <p:spPr>
          <a:xfrm>
            <a:off x="8214360" y="3916639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D76D32-0CED-0092-F2CE-DDC1515D8EF1}"/>
              </a:ext>
            </a:extLst>
          </p:cNvPr>
          <p:cNvCxnSpPr>
            <a:cxnSpLocks/>
          </p:cNvCxnSpPr>
          <p:nvPr userDrawn="1"/>
        </p:nvCxnSpPr>
        <p:spPr>
          <a:xfrm>
            <a:off x="8214360" y="1705747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7971B7-690E-3629-DF9D-BEF4517FD17C}"/>
              </a:ext>
            </a:extLst>
          </p:cNvPr>
          <p:cNvCxnSpPr>
            <a:cxnSpLocks/>
          </p:cNvCxnSpPr>
          <p:nvPr userDrawn="1"/>
        </p:nvCxnSpPr>
        <p:spPr>
          <a:xfrm>
            <a:off x="8214360" y="6157531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ooter Placeholder 4">
            <a:extLst>
              <a:ext uri="{FF2B5EF4-FFF2-40B4-BE49-F238E27FC236}">
                <a16:creationId xmlns:a16="http://schemas.microsoft.com/office/drawing/2014/main" id="{143A7F36-0A87-E645-B99E-B096A11E1BE4}"/>
              </a:ext>
            </a:extLst>
          </p:cNvPr>
          <p:cNvSpPr txBox="1">
            <a:spLocks/>
          </p:cNvSpPr>
          <p:nvPr userDrawn="1"/>
        </p:nvSpPr>
        <p:spPr>
          <a:xfrm>
            <a:off x="143256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F2762-930B-14E2-D7F8-A7CAA80D3365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84F356-4F59-E53D-EDB0-09ABC047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BC14C5-710D-9035-B3EA-31CA5206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F7A7A69-874C-45A1-8603-ED7D41176599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9222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Extra Slid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AD7469-8072-08D6-6730-926890D8858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BAAC618-813B-8E05-05BD-7884E5EE4E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B54893-B726-1D36-805A-66A694EB40A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470919-4615-CFB8-4A25-B3513193F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6FC9F9-9A22-FE3C-AB63-714D9E398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0B5E439-8862-4110-BCB2-942F22252CB2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7500B79-E954-4DDB-FD29-267ECE0EA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3828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566AA96D-70C1-305F-2426-1437331B01AE}"/>
              </a:ext>
            </a:extLst>
          </p:cNvPr>
          <p:cNvSpPr/>
          <p:nvPr userDrawn="1"/>
        </p:nvSpPr>
        <p:spPr>
          <a:xfrm>
            <a:off x="227953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02FC31F-B36D-75DA-D90C-8D88196C9AA3}"/>
              </a:ext>
            </a:extLst>
          </p:cNvPr>
          <p:cNvSpPr/>
          <p:nvPr userDrawn="1"/>
        </p:nvSpPr>
        <p:spPr>
          <a:xfrm>
            <a:off x="4206613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AD0081A-95AB-19F7-1F96-3E443BAE614A}"/>
              </a:ext>
            </a:extLst>
          </p:cNvPr>
          <p:cNvSpPr/>
          <p:nvPr userDrawn="1"/>
        </p:nvSpPr>
        <p:spPr>
          <a:xfrm>
            <a:off x="6131577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B28D12E-9D48-9FED-4480-5DC97C60B7BC}"/>
              </a:ext>
            </a:extLst>
          </p:cNvPr>
          <p:cNvSpPr/>
          <p:nvPr userDrawn="1"/>
        </p:nvSpPr>
        <p:spPr>
          <a:xfrm>
            <a:off x="806296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E6303DD-43B4-CDFD-4858-76C1EC83269D}"/>
              </a:ext>
            </a:extLst>
          </p:cNvPr>
          <p:cNvSpPr/>
          <p:nvPr userDrawn="1"/>
        </p:nvSpPr>
        <p:spPr>
          <a:xfrm>
            <a:off x="10055834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7986B-5660-4040-7CCE-4BD9B58CCBBC}"/>
              </a:ext>
            </a:extLst>
          </p:cNvPr>
          <p:cNvSpPr/>
          <p:nvPr userDrawn="1"/>
        </p:nvSpPr>
        <p:spPr>
          <a:xfrm>
            <a:off x="40170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05D90-CB98-A227-9F93-4B249B9E4F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818" y="2675990"/>
            <a:ext cx="2119488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FEAF5F4-BB0E-8FAD-4482-2CD67A933D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705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35CFB9C8-AB49-E06B-F2D6-DA4154D65DB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0158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FF754EF4-21A0-A1BD-C792-4715126FE47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77935" y="6056008"/>
            <a:ext cx="2003255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E3903949-4957-9D54-47A1-BE73A2277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01705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C8A15BA8-190B-9BC1-39C3-AC212433493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332531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48DA526-AA41-F530-287A-1ABBB7E39DC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332531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8E1E79E-09A2-6A6A-7662-113F7C0A34C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332531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C778B9B7-5003-8495-68E3-B014ABAD9B9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332531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20F5FFC4-4FC6-EB90-BCE8-DF2916BDFE4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263357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3E60B26-4D6F-6A4C-D668-978308B2B02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263357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E31B1023-1164-645F-093D-6407A9069FDE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263357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0A9CF832-70F2-FFB4-E957-CEB4F21B10E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263357" y="3282165"/>
            <a:ext cx="1755714" cy="2634978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16FE7ED3-667D-C6C9-F713-66846221036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94183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2D377017-CA88-32C9-AC33-53BF5A62039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94183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5241368C-35F3-272C-C1BD-5BF31040BA79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4183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C3A095A6-12DE-2227-7FE2-732635C97E1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94183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6C32C62-B8FF-AE8B-8C2B-1946FEEF429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125009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9BD29A5-0B53-3312-B570-153B5FDF3E1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25009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448719A9-8EC9-9427-D437-28D857D6FBF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125009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B4D311DA-777A-2C64-35AE-025233837B38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125009" y="3282165"/>
            <a:ext cx="1755714" cy="2634978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66571CCB-5086-8B16-E61C-A10D9E08EA4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055834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52D2FED6-AB25-D140-10E8-96090B3AAC8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055834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778D8F52-5C5D-7C59-83A2-755A09B2AD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055834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00B1C329-8D34-278A-A612-8F84B42746F3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055834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4D6684-EFD5-211C-3B72-0F3A93DE6FDD}"/>
              </a:ext>
            </a:extLst>
          </p:cNvPr>
          <p:cNvCxnSpPr>
            <a:cxnSpLocks/>
          </p:cNvCxnSpPr>
          <p:nvPr userDrawn="1"/>
        </p:nvCxnSpPr>
        <p:spPr>
          <a:xfrm>
            <a:off x="401704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3678470-45FC-9CB0-B4FA-A193CFBBA131}"/>
              </a:ext>
            </a:extLst>
          </p:cNvPr>
          <p:cNvCxnSpPr>
            <a:cxnSpLocks/>
          </p:cNvCxnSpPr>
          <p:nvPr userDrawn="1"/>
        </p:nvCxnSpPr>
        <p:spPr>
          <a:xfrm>
            <a:off x="2332530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21A42AA-67C3-8B50-5C01-92ACB2E8FDBF}"/>
              </a:ext>
            </a:extLst>
          </p:cNvPr>
          <p:cNvCxnSpPr>
            <a:cxnSpLocks/>
          </p:cNvCxnSpPr>
          <p:nvPr userDrawn="1"/>
        </p:nvCxnSpPr>
        <p:spPr>
          <a:xfrm>
            <a:off x="4263356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65732D8-B316-9EBE-06AB-06C27BE66816}"/>
              </a:ext>
            </a:extLst>
          </p:cNvPr>
          <p:cNvCxnSpPr>
            <a:cxnSpLocks/>
          </p:cNvCxnSpPr>
          <p:nvPr userDrawn="1"/>
        </p:nvCxnSpPr>
        <p:spPr>
          <a:xfrm>
            <a:off x="6194182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AA48CA1-D1F4-E61E-7D3D-5E893843547F}"/>
              </a:ext>
            </a:extLst>
          </p:cNvPr>
          <p:cNvCxnSpPr>
            <a:cxnSpLocks/>
          </p:cNvCxnSpPr>
          <p:nvPr userDrawn="1"/>
        </p:nvCxnSpPr>
        <p:spPr>
          <a:xfrm>
            <a:off x="8125008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95ECE22-CF3C-7086-5194-28CA19435EC6}"/>
              </a:ext>
            </a:extLst>
          </p:cNvPr>
          <p:cNvCxnSpPr>
            <a:cxnSpLocks/>
          </p:cNvCxnSpPr>
          <p:nvPr userDrawn="1"/>
        </p:nvCxnSpPr>
        <p:spPr>
          <a:xfrm>
            <a:off x="10055833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4213B8B-AB8C-7692-F30E-10F86A425E01}"/>
              </a:ext>
            </a:extLst>
          </p:cNvPr>
          <p:cNvCxnSpPr>
            <a:cxnSpLocks/>
          </p:cNvCxnSpPr>
          <p:nvPr userDrawn="1"/>
        </p:nvCxnSpPr>
        <p:spPr>
          <a:xfrm>
            <a:off x="401704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F7E6DC2-8C98-4996-648A-B22E85E120A9}"/>
              </a:ext>
            </a:extLst>
          </p:cNvPr>
          <p:cNvCxnSpPr>
            <a:cxnSpLocks/>
          </p:cNvCxnSpPr>
          <p:nvPr userDrawn="1"/>
        </p:nvCxnSpPr>
        <p:spPr>
          <a:xfrm>
            <a:off x="2332530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E0E6BC6-13FA-6879-11C3-1C24261A5F1B}"/>
              </a:ext>
            </a:extLst>
          </p:cNvPr>
          <p:cNvCxnSpPr>
            <a:cxnSpLocks/>
          </p:cNvCxnSpPr>
          <p:nvPr userDrawn="1"/>
        </p:nvCxnSpPr>
        <p:spPr>
          <a:xfrm>
            <a:off x="4263356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54813C-DB08-612F-1E75-3032C27AF1EB}"/>
              </a:ext>
            </a:extLst>
          </p:cNvPr>
          <p:cNvCxnSpPr>
            <a:cxnSpLocks/>
          </p:cNvCxnSpPr>
          <p:nvPr userDrawn="1"/>
        </p:nvCxnSpPr>
        <p:spPr>
          <a:xfrm>
            <a:off x="6194182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1ADE30C-E504-A086-AF7D-757EE9D39328}"/>
              </a:ext>
            </a:extLst>
          </p:cNvPr>
          <p:cNvCxnSpPr>
            <a:cxnSpLocks/>
          </p:cNvCxnSpPr>
          <p:nvPr userDrawn="1"/>
        </p:nvCxnSpPr>
        <p:spPr>
          <a:xfrm>
            <a:off x="8125008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D487C31D-CB02-B524-4497-EEC459B503EA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2610984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2" name="Picture Placeholder 17">
            <a:extLst>
              <a:ext uri="{FF2B5EF4-FFF2-40B4-BE49-F238E27FC236}">
                <a16:creationId xmlns:a16="http://schemas.microsoft.com/office/drawing/2014/main" id="{D654A691-47D5-F4AF-1838-369F204DF9E6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4541810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3" name="Picture Placeholder 17">
            <a:extLst>
              <a:ext uri="{FF2B5EF4-FFF2-40B4-BE49-F238E27FC236}">
                <a16:creationId xmlns:a16="http://schemas.microsoft.com/office/drawing/2014/main" id="{78548320-C733-E06F-86B8-26D94DD183EC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>
          <a:xfrm>
            <a:off x="6472636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5" name="Picture Placeholder 17">
            <a:extLst>
              <a:ext uri="{FF2B5EF4-FFF2-40B4-BE49-F238E27FC236}">
                <a16:creationId xmlns:a16="http://schemas.microsoft.com/office/drawing/2014/main" id="{1AE58E9E-1FB7-2A37-78FA-4B1BE0FD575A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8403462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6" name="Picture Placeholder 17">
            <a:extLst>
              <a:ext uri="{FF2B5EF4-FFF2-40B4-BE49-F238E27FC236}">
                <a16:creationId xmlns:a16="http://schemas.microsoft.com/office/drawing/2014/main" id="{3BEECB8B-0189-CEAC-82DC-94750DAAFA6A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10334287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ECE42070-5D10-ECF8-B195-53656236C14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A55AC19-EE1F-A865-0DBA-F5C62A1E34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21EC44-14EC-7981-406D-1C6CCE1CE42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58E9F8-470E-DADC-BE06-829E838F1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6DC559-B2F0-FFD1-709A-C55B7F0A8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1CBEB7A-F6E5-423B-AEC8-43FA2A0CC34A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1328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B5E67E-8FA6-5E20-F718-AD33E8A54EBF}"/>
              </a:ext>
            </a:extLst>
          </p:cNvPr>
          <p:cNvGrpSpPr/>
          <p:nvPr userDrawn="1"/>
        </p:nvGrpSpPr>
        <p:grpSpPr>
          <a:xfrm>
            <a:off x="2777297" y="2458527"/>
            <a:ext cx="6611756" cy="1940946"/>
            <a:chOff x="853533" y="2458527"/>
            <a:chExt cx="6611756" cy="194094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AE9963-8ABF-BFA7-8A31-BCBC0B95E3FA}"/>
                </a:ext>
              </a:extLst>
            </p:cNvPr>
            <p:cNvGrpSpPr/>
            <p:nvPr/>
          </p:nvGrpSpPr>
          <p:grpSpPr>
            <a:xfrm>
              <a:off x="853533" y="3328082"/>
              <a:ext cx="6611756" cy="202851"/>
              <a:chOff x="1143944" y="3341107"/>
              <a:chExt cx="5758246" cy="176665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7DECF04-A936-9F44-B031-D7E415A09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434" y="3427661"/>
                <a:ext cx="552155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190">
                <a:extLst>
                  <a:ext uri="{FF2B5EF4-FFF2-40B4-BE49-F238E27FC236}">
                    <a16:creationId xmlns:a16="http://schemas.microsoft.com/office/drawing/2014/main" id="{35BDEC86-0851-BAF2-F784-583D4BBA3729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1" name="Freeform 190">
                <a:extLst>
                  <a:ext uri="{FF2B5EF4-FFF2-40B4-BE49-F238E27FC236}">
                    <a16:creationId xmlns:a16="http://schemas.microsoft.com/office/drawing/2014/main" id="{DEC27FCA-A62B-7A3A-F837-B7493487FBA5}"/>
                  </a:ext>
                </a:extLst>
              </p:cNvPr>
              <p:cNvSpPr/>
              <p:nvPr/>
            </p:nvSpPr>
            <p:spPr>
              <a:xfrm rot="16996800">
                <a:off x="6725565" y="3341148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0108A6-D326-B4D8-1CEF-429D0A2526E5}"/>
                </a:ext>
              </a:extLst>
            </p:cNvPr>
            <p:cNvGrpSpPr/>
            <p:nvPr/>
          </p:nvGrpSpPr>
          <p:grpSpPr>
            <a:xfrm>
              <a:off x="3167658" y="2458527"/>
              <a:ext cx="1944495" cy="1940946"/>
              <a:chOff x="3159339" y="2583805"/>
              <a:chExt cx="1693481" cy="1690389"/>
            </a:xfrm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EC89CF5E-336E-A53B-B763-0F29C31904AD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92A76145-2002-03A3-8BBE-E878F66F72F8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C75F9549-39B5-7B3F-B9CE-07AD2B06582C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1F557E-99E7-4B7C-9AAE-051DB533DFF3}"/>
                </a:ext>
              </a:extLst>
            </p:cNvPr>
            <p:cNvGrpSpPr/>
            <p:nvPr/>
          </p:nvGrpSpPr>
          <p:grpSpPr>
            <a:xfrm>
              <a:off x="5114325" y="2458612"/>
              <a:ext cx="1944538" cy="1940861"/>
              <a:chOff x="4854712" y="2583879"/>
              <a:chExt cx="1693518" cy="1690315"/>
            </a:xfrm>
          </p:grpSpPr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59BE40BE-FCC0-3E66-EA29-EC9403B1CCB5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B47494A8-E1D7-1044-3DF8-5E595EBF140C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:a16="http://schemas.microsoft.com/office/drawing/2014/main" id="{72E6FE95-8B01-7E18-CAA7-8D9B5068FBE8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4847ADF-8E1A-761F-AC76-77BB8B5ADEAE}"/>
                </a:ext>
              </a:extLst>
            </p:cNvPr>
            <p:cNvGrpSpPr/>
            <p:nvPr/>
          </p:nvGrpSpPr>
          <p:grpSpPr>
            <a:xfrm>
              <a:off x="1225295" y="2458696"/>
              <a:ext cx="1944538" cy="1940777"/>
              <a:chOff x="1467715" y="2583952"/>
              <a:chExt cx="1693518" cy="1690242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57255A90-D402-E7A9-6FAC-E660384FD9FD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Freeform 158">
                <a:extLst>
                  <a:ext uri="{FF2B5EF4-FFF2-40B4-BE49-F238E27FC236}">
                    <a16:creationId xmlns:a16="http://schemas.microsoft.com/office/drawing/2014/main" id="{F99D3F8D-25DD-F547-203D-296A2E596083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Freeform 165">
                <a:extLst>
                  <a:ext uri="{FF2B5EF4-FFF2-40B4-BE49-F238E27FC236}">
                    <a16:creationId xmlns:a16="http://schemas.microsoft.com/office/drawing/2014/main" id="{5288008C-8D52-3FD1-4D28-ADE8B074A2C8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1767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C8B75BA-9D62-093F-082A-BC394FC92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1346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01D1BBD-1D4E-BE86-9277-CB9B481D88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2389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dirty="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 dirty="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8F597-CEF7-BB71-F71C-E8E2AF04CDEE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BACA0-5C21-C116-6AEE-E2941A61B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E5E6287-F813-CE37-3DA3-C17CAA7D5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CA381E9-BC1F-49D8-8C80-B0683E8B5A1B}" type="datetime4">
              <a:rPr lang="en-US" smtClean="0"/>
              <a:t>January 12,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1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3AC1FD-E487-E085-BCBF-80E655BE6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555581"/>
            <a:ext cx="1145381" cy="302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391B435-A083-42C2-B295-CCC8D5755ACC}" type="datetime4">
              <a:rPr lang="en-US" smtClean="0"/>
              <a:t>January 12, 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A421F4-365C-2D43-9372-E4CA2B1F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3201"/>
            <a:ext cx="411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401444"/>
          </a:solidFill>
          <a:latin typeface="Poppins Medium" panose="00000600000000000000" pitchFamily="50" charset="0"/>
          <a:ea typeface="+mj-ea"/>
          <a:cs typeface="Poppins Medium" panose="000006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4128">
          <p15:clr>
            <a:srgbClr val="F26B43"/>
          </p15:clr>
        </p15:guide>
        <p15:guide id="4" orient="horz" pos="192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hyperlink" Target="mailto:mit-presales@mastechdigital.com" TargetMode="External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43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7.svg"/><Relationship Id="rId5" Type="http://schemas.openxmlformats.org/officeDocument/2006/relationships/diagramData" Target="../diagrams/data1.xml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45.png"/><Relationship Id="rId9" Type="http://schemas.microsoft.com/office/2007/relationships/diagramDrawing" Target="../diagrams/drawing1.xml"/><Relationship Id="rId14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group of men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34542DAC-8BC4-1681-368B-289D5C2BEE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231" y="930074"/>
            <a:ext cx="4629150" cy="4629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6C8043-2AA0-866C-403A-54C3A1DE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61" y="2068855"/>
            <a:ext cx="5540864" cy="1481394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0B2026"/>
                </a:solidFill>
                <a:latin typeface="DM Sans" pitchFamily="2" charset="0"/>
              </a:rPr>
              <a:t>Databricks – </a:t>
            </a:r>
            <a:br>
              <a:rPr lang="en-US" sz="4500" dirty="0">
                <a:solidFill>
                  <a:srgbClr val="0B2026"/>
                </a:solidFill>
                <a:latin typeface="DM Sans" pitchFamily="2" charset="0"/>
              </a:rPr>
            </a:br>
            <a:r>
              <a:rPr lang="en-US" sz="4500" dirty="0">
                <a:solidFill>
                  <a:srgbClr val="0B2026"/>
                </a:solidFill>
                <a:latin typeface="DM Sans" pitchFamily="2" charset="0"/>
              </a:rPr>
              <a:t>Service Catalogue</a:t>
            </a:r>
            <a:endParaRPr lang="en-IN" sz="4500" dirty="0">
              <a:solidFill>
                <a:srgbClr val="0B2026"/>
              </a:solidFill>
              <a:latin typeface="DM Sans" pitchFamily="2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26D0EF9-FCDA-2944-292B-B51BA778D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89D43-DB12-4CF8-C0C9-CAFAADF9C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403" y="5403688"/>
            <a:ext cx="2743200" cy="3110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76945-C3CC-478B-B21D-7567BC3D536D}" type="datetime4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B20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B202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B8B50234-03D2-7938-854E-2AEFE74C3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619" y="3849244"/>
            <a:ext cx="6073960" cy="742852"/>
          </a:xfrm>
        </p:spPr>
        <p:txBody>
          <a:bodyPr/>
          <a:lstStyle/>
          <a:p>
            <a:r>
              <a:rPr lang="en-US" sz="2000" dirty="0">
                <a:latin typeface="DM Sans" pitchFamily="2" charset="0"/>
              </a:rPr>
              <a:t>Comprehensive List Of Mastech Service Offerings in Databricks</a:t>
            </a:r>
          </a:p>
        </p:txBody>
      </p:sp>
      <p:pic>
        <p:nvPicPr>
          <p:cNvPr id="7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3B3F0C36-A48C-C214-8470-3C589EF2F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591403" y="602885"/>
            <a:ext cx="2277057" cy="608345"/>
          </a:xfrm>
          <a:prstGeom prst="rect">
            <a:avLst/>
          </a:prstGeom>
        </p:spPr>
      </p:pic>
      <p:pic>
        <p:nvPicPr>
          <p:cNvPr id="8" name="Picture 7" descr="A black and blue logo&#10;&#10;AI-generated content may be incorrect.">
            <a:extLst>
              <a:ext uri="{FF2B5EF4-FFF2-40B4-BE49-F238E27FC236}">
                <a16:creationId xmlns:a16="http://schemas.microsoft.com/office/drawing/2014/main" id="{EDD7FE2E-F057-5A05-D020-010D2410A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00" y="627937"/>
            <a:ext cx="2474126" cy="39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94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6840-A920-5422-EAA3-FC25AD6F8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DC3C2-A8A8-8010-151D-067B6CDC7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F6ED-32B1-065E-57A9-7C4B1C4B48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AEC747CB-567E-3C94-4A85-448763CC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2B07E4FB-746F-5FA9-0DF0-CF42A7A3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F1E6DDB-40AB-EE8E-D201-69DB9BCD6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Trusted Data Foundation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91838B9E-1F81-B1ED-3497-06EDC067FFCC}"/>
              </a:ext>
            </a:extLst>
          </p:cNvPr>
          <p:cNvSpPr/>
          <p:nvPr/>
        </p:nvSpPr>
        <p:spPr>
          <a:xfrm>
            <a:off x="631924" y="2063354"/>
            <a:ext cx="10928152" cy="1130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4500" b="1" dirty="0">
                <a:solidFill>
                  <a:srgbClr val="2E3C4E"/>
                </a:solidFill>
                <a:latin typeface="DM Sans" pitchFamily="2" charset="0"/>
              </a:rPr>
              <a:t>Managed Lakehouse Operations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48B75-6944-4AFF-FC50-92E1E080B5A4}"/>
              </a:ext>
            </a:extLst>
          </p:cNvPr>
          <p:cNvSpPr txBox="1"/>
          <p:nvPr/>
        </p:nvSpPr>
        <p:spPr>
          <a:xfrm>
            <a:off x="631923" y="3178935"/>
            <a:ext cx="533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DM Sans Medium" pitchFamily="2" charset="0"/>
              </a:rPr>
              <a:t>Autonomous </a:t>
            </a:r>
            <a:r>
              <a:rPr lang="en-IN" sz="2800" dirty="0" err="1">
                <a:latin typeface="DM Sans Medium" pitchFamily="2" charset="0"/>
              </a:rPr>
              <a:t>PlatformOps</a:t>
            </a:r>
            <a:endParaRPr lang="en-IN" sz="2800" dirty="0">
              <a:latin typeface="DM Sans Medium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91F33-7661-00E8-3E61-48BB206F01EA}"/>
              </a:ext>
            </a:extLst>
          </p:cNvPr>
          <p:cNvSpPr txBox="1"/>
          <p:nvPr/>
        </p:nvSpPr>
        <p:spPr>
          <a:xfrm>
            <a:off x="631924" y="3734780"/>
            <a:ext cx="933671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DM Sans" pitchFamily="2" charset="0"/>
              </a:rPr>
              <a:t>A comprehensive 8-dimensional framework for operationalizing the Databricks Lakehouse and Mosaic AI platform through autonomous, intelligent agents that observe, reason, and act across eight critical operational domains.</a:t>
            </a:r>
          </a:p>
        </p:txBody>
      </p:sp>
    </p:spTree>
    <p:extLst>
      <p:ext uri="{BB962C8B-B14F-4D97-AF65-F5344CB8AC3E}">
        <p14:creationId xmlns:p14="http://schemas.microsoft.com/office/powerpoint/2010/main" val="354981450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82E66-6021-9BC1-15F3-6F83A54D3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16E33-D38D-D4A5-FC32-7223852DC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84B7A-9A82-498E-E342-B6BA046E4C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633F667C-0290-3142-CBC9-F47B3CBE7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1A588597-5425-931F-9693-9E9094BC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6FBED-24E4-1E02-805B-DE261FFC8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05420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Managed Operations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442F20C-0EE2-4EA9-70DC-F88D4E8E1E8F}"/>
              </a:ext>
            </a:extLst>
          </p:cNvPr>
          <p:cNvSpPr txBox="1">
            <a:spLocks/>
          </p:cNvSpPr>
          <p:nvPr/>
        </p:nvSpPr>
        <p:spPr>
          <a:xfrm>
            <a:off x="137773" y="675314"/>
            <a:ext cx="8743180" cy="505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/>
                </a:solidFill>
                <a:latin typeface="Calibri Light" panose="020F0302020204030204" pitchFamily="34" charset="0"/>
                <a:ea typeface="Open Sans SemiBold" pitchFamily="2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500" b="0" dirty="0">
                <a:latin typeface="DM Sans" pitchFamily="2" charset="0"/>
              </a:rPr>
              <a:t>Autonomous </a:t>
            </a:r>
            <a:r>
              <a:rPr lang="en-IN" sz="2500" b="0" dirty="0" err="1">
                <a:latin typeface="DM Sans" pitchFamily="2" charset="0"/>
              </a:rPr>
              <a:t>PlatformOps</a:t>
            </a:r>
            <a:endParaRPr lang="en-IN" sz="2500" b="0" dirty="0">
              <a:latin typeface="DM Sans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B1A772-AE2D-CC91-C81F-433A225D8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784891"/>
              </p:ext>
            </p:extLst>
          </p:nvPr>
        </p:nvGraphicFramePr>
        <p:xfrm>
          <a:off x="7540668" y="1503123"/>
          <a:ext cx="4441164" cy="439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A26D4C-D65A-5DFF-3856-FEEAE08E558B}"/>
              </a:ext>
            </a:extLst>
          </p:cNvPr>
          <p:cNvSpPr txBox="1"/>
          <p:nvPr/>
        </p:nvSpPr>
        <p:spPr>
          <a:xfrm>
            <a:off x="419607" y="1636050"/>
            <a:ext cx="6995801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b="1" dirty="0" err="1">
                <a:latin typeface="DM Sans" pitchFamily="2" charset="0"/>
              </a:rPr>
              <a:t>InfraOps</a:t>
            </a:r>
            <a:r>
              <a:rPr lang="en-US" sz="1500" dirty="0">
                <a:latin typeface="DM Sans" pitchFamily="2" charset="0"/>
              </a:rPr>
              <a:t> - Cluster lifecycle, workspace management, network / security, SLAs, scaling patterns</a:t>
            </a:r>
          </a:p>
          <a:p>
            <a:pPr marL="342900" indent="-342900">
              <a:buAutoNum type="arabicPeriod"/>
            </a:pPr>
            <a:endParaRPr lang="en-US" sz="15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500" b="1" dirty="0">
                <a:latin typeface="DM Sans" pitchFamily="2" charset="0"/>
              </a:rPr>
              <a:t>DataOps</a:t>
            </a:r>
            <a:r>
              <a:rPr lang="en-US" sz="1500" dirty="0">
                <a:latin typeface="DM Sans" pitchFamily="2" charset="0"/>
              </a:rPr>
              <a:t> - Autoloader, ingestion quality, schema drift management, DLT exceptions.</a:t>
            </a:r>
          </a:p>
          <a:p>
            <a:pPr marL="342900" indent="-342900">
              <a:buAutoNum type="arabicPeriod"/>
            </a:pPr>
            <a:endParaRPr lang="en-US" sz="15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500" b="1" dirty="0" err="1">
                <a:latin typeface="DM Sans" pitchFamily="2" charset="0"/>
              </a:rPr>
              <a:t>GovernanceOps</a:t>
            </a:r>
            <a:r>
              <a:rPr lang="en-US" sz="1500" dirty="0">
                <a:latin typeface="DM Sans" pitchFamily="2" charset="0"/>
              </a:rPr>
              <a:t> - Unity Catalog, lineage, data sharing controls, policy enforcement</a:t>
            </a:r>
          </a:p>
          <a:p>
            <a:pPr marL="342900" indent="-342900">
              <a:buAutoNum type="arabicPeriod"/>
            </a:pPr>
            <a:endParaRPr lang="en-US" sz="15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500" b="1" dirty="0" err="1">
                <a:latin typeface="DM Sans" pitchFamily="2" charset="0"/>
              </a:rPr>
              <a:t>PipelineOps</a:t>
            </a:r>
            <a:r>
              <a:rPr lang="en-US" sz="1500" dirty="0">
                <a:latin typeface="DM Sans" pitchFamily="2" charset="0"/>
              </a:rPr>
              <a:t> - ETL/ELT reliability, job orchestration, error triaging, CI/CD</a:t>
            </a:r>
          </a:p>
          <a:p>
            <a:pPr marL="342900" indent="-342900">
              <a:buAutoNum type="arabicPeriod"/>
            </a:pPr>
            <a:endParaRPr lang="en-US" sz="15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500" b="1" dirty="0" err="1">
                <a:latin typeface="DM Sans" pitchFamily="2" charset="0"/>
              </a:rPr>
              <a:t>MLOps</a:t>
            </a:r>
            <a:r>
              <a:rPr lang="en-US" sz="1500" dirty="0">
                <a:latin typeface="DM Sans" pitchFamily="2" charset="0"/>
              </a:rPr>
              <a:t> - Model registry, feature store, training pipelines, monitoring drift.</a:t>
            </a:r>
          </a:p>
          <a:p>
            <a:pPr marL="342900" indent="-342900">
              <a:buAutoNum type="arabicPeriod"/>
            </a:pPr>
            <a:endParaRPr lang="en-US" sz="15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500" b="1" dirty="0" err="1">
                <a:latin typeface="DM Sans" pitchFamily="2" charset="0"/>
              </a:rPr>
              <a:t>AgentOps</a:t>
            </a:r>
            <a:r>
              <a:rPr lang="en-US" sz="1500" dirty="0">
                <a:latin typeface="DM Sans" pitchFamily="2" charset="0"/>
              </a:rPr>
              <a:t> - AI agents for diagnostics, decisioning, remediation and  orchestration.</a:t>
            </a:r>
          </a:p>
          <a:p>
            <a:pPr marL="342900" indent="-342900">
              <a:buAutoNum type="arabicPeriod"/>
            </a:pPr>
            <a:endParaRPr lang="en-US" sz="15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500" b="1" dirty="0">
                <a:latin typeface="DM Sans" pitchFamily="2" charset="0"/>
              </a:rPr>
              <a:t>FinOps</a:t>
            </a:r>
            <a:r>
              <a:rPr lang="en-US" sz="1500" dirty="0">
                <a:latin typeface="DM Sans" pitchFamily="2" charset="0"/>
              </a:rPr>
              <a:t> - Cost baselines, forecasting, chargeback, auto-optimizations</a:t>
            </a:r>
          </a:p>
          <a:p>
            <a:pPr marL="342900" indent="-342900">
              <a:buAutoNum type="arabicPeriod"/>
            </a:pPr>
            <a:endParaRPr lang="en-US" sz="15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500" b="1" dirty="0" err="1">
                <a:latin typeface="DM Sans" pitchFamily="2" charset="0"/>
              </a:rPr>
              <a:t>UserOps</a:t>
            </a:r>
            <a:r>
              <a:rPr lang="en-US" sz="1500" dirty="0">
                <a:latin typeface="DM Sans" pitchFamily="2" charset="0"/>
              </a:rPr>
              <a:t> - User onboarding, workspace experience, productivity metrics.</a:t>
            </a:r>
          </a:p>
        </p:txBody>
      </p:sp>
    </p:spTree>
    <p:extLst>
      <p:ext uri="{BB962C8B-B14F-4D97-AF65-F5344CB8AC3E}">
        <p14:creationId xmlns:p14="http://schemas.microsoft.com/office/powerpoint/2010/main" val="15059361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34FC5-8E63-F816-7F8F-9751F063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33A349-785B-CDE0-28B3-881E0D584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05359-6BE2-9146-2EFC-B8E464B0A0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3E723DBB-B39C-E201-514E-4CB3A19F5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598C9987-B4C8-8837-2A97-9969C3ECC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DD3240E-0D80-3940-85E0-557AD0208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31564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Service Offerings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0339309C-61F2-1889-652D-4F91CA315925}"/>
              </a:ext>
            </a:extLst>
          </p:cNvPr>
          <p:cNvSpPr/>
          <p:nvPr/>
        </p:nvSpPr>
        <p:spPr>
          <a:xfrm>
            <a:off x="631924" y="2063354"/>
            <a:ext cx="10090355" cy="1230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4500" b="1" dirty="0">
                <a:solidFill>
                  <a:srgbClr val="2E3C4E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Autonomous Data Science</a:t>
            </a:r>
            <a:endParaRPr lang="en-US" sz="4500" dirty="0">
              <a:solidFill>
                <a:prstClr val="black"/>
              </a:solidFill>
              <a:latin typeface="DM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BAD57-D67C-2AA4-F857-AEE4B35FF796}"/>
              </a:ext>
            </a:extLst>
          </p:cNvPr>
          <p:cNvSpPr txBox="1"/>
          <p:nvPr/>
        </p:nvSpPr>
        <p:spPr>
          <a:xfrm>
            <a:off x="631923" y="3178935"/>
            <a:ext cx="107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B2026"/>
                </a:solidFill>
                <a:latin typeface="DM Sans Medium" pitchFamily="2" charset="0"/>
                <a:ea typeface="Roboto" pitchFamily="34" charset="-122"/>
                <a:cs typeface="Roboto" pitchFamily="34" charset="-120"/>
              </a:rPr>
              <a:t>A comprehensive framework with each phase of data journey orchestrated by AI agents w</a:t>
            </a:r>
            <a:r>
              <a:rPr lang="en-US" sz="2000" dirty="0">
                <a:solidFill>
                  <a:srgbClr val="0B2026"/>
                </a:solidFill>
                <a:latin typeface="DM Sans Medium" pitchFamily="2" charset="0"/>
                <a:ea typeface="Heebo" pitchFamily="34" charset="-122"/>
                <a:cs typeface="Heebo" pitchFamily="34" charset="-120"/>
              </a:rPr>
              <a:t>ith strategic human intervention at critical decision points to ensure business compliance.</a:t>
            </a:r>
            <a:endParaRPr lang="en-IN" sz="2000" dirty="0">
              <a:latin typeface="DM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23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E5CC-8695-9EE4-732A-F9E5D1D2C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50A571BF-0AF9-DCBD-18C1-3D6F552D4EDA}"/>
              </a:ext>
            </a:extLst>
          </p:cNvPr>
          <p:cNvSpPr txBox="1"/>
          <p:nvPr/>
        </p:nvSpPr>
        <p:spPr>
          <a:xfrm>
            <a:off x="6547888" y="307570"/>
            <a:ext cx="5263230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Calibri Light"/>
                <a:cs typeface="Calibri Light"/>
              </a:rPr>
              <a:t>50+ Enterprise Implementations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EEEDE9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479A77-2E19-0E2E-734C-0C2B7D16F482}"/>
              </a:ext>
            </a:extLst>
          </p:cNvPr>
          <p:cNvSpPr/>
          <p:nvPr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CCB22929-DFF0-30FD-E041-95208086B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864" y="6417170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F5F3DAFC-E643-16DA-530B-3CEB3723B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1A66E-18EA-4AC2-BCC4-743370BE9F60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9F23E1-18B0-0F01-7AF9-98D23FD4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9878" y="1044975"/>
            <a:ext cx="387707" cy="372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159140-57D1-0874-427A-111BEBBEE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821" y="1071768"/>
            <a:ext cx="298819" cy="2988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83430F-E1DB-AD5C-735B-68A013509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2841" y="1061539"/>
            <a:ext cx="365760" cy="33920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B72BC8C5-C687-4BB4-B316-45741A8F60D2}"/>
              </a:ext>
            </a:extLst>
          </p:cNvPr>
          <p:cNvSpPr/>
          <p:nvPr/>
        </p:nvSpPr>
        <p:spPr>
          <a:xfrm>
            <a:off x="412720" y="176013"/>
            <a:ext cx="7325496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8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FF3621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Let's build your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FF362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00E693E6-22D3-12B6-C1C6-891F85A7670D}"/>
              </a:ext>
            </a:extLst>
          </p:cNvPr>
          <p:cNvSpPr/>
          <p:nvPr/>
        </p:nvSpPr>
        <p:spPr>
          <a:xfrm>
            <a:off x="412719" y="1002900"/>
            <a:ext cx="7610201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8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FF3621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autonomous enterprise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FF362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C0A4C67-68A9-F2E7-2EBE-0D77BC26544B}"/>
              </a:ext>
            </a:extLst>
          </p:cNvPr>
          <p:cNvSpPr/>
          <p:nvPr/>
        </p:nvSpPr>
        <p:spPr>
          <a:xfrm>
            <a:off x="412720" y="1805341"/>
            <a:ext cx="7325496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8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together.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3920878E-577F-837F-94EB-D856703EFB05}"/>
              </a:ext>
            </a:extLst>
          </p:cNvPr>
          <p:cNvSpPr/>
          <p:nvPr/>
        </p:nvSpPr>
        <p:spPr>
          <a:xfrm>
            <a:off x="631924" y="5122969"/>
            <a:ext cx="10928152" cy="26094"/>
          </a:xfrm>
          <a:prstGeom prst="rect">
            <a:avLst/>
          </a:prstGeom>
          <a:solidFill>
            <a:srgbClr val="384653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21F9BB-DA46-E056-AEF1-94C68A3DE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715" y="-12747"/>
            <a:ext cx="4372622" cy="68707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DBD10A-1625-51D8-3C11-8CA4D3381206}"/>
              </a:ext>
            </a:extLst>
          </p:cNvPr>
          <p:cNvSpPr txBox="1"/>
          <p:nvPr/>
        </p:nvSpPr>
        <p:spPr>
          <a:xfrm>
            <a:off x="338366" y="5456292"/>
            <a:ext cx="7432600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Contact us to discuss how our Databricks practice can deliver 2x, 5x, or 10x value for your organization.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0" name="Title 22">
            <a:extLst>
              <a:ext uri="{FF2B5EF4-FFF2-40B4-BE49-F238E27FC236}">
                <a16:creationId xmlns:a16="http://schemas.microsoft.com/office/drawing/2014/main" id="{00B208C2-5B3C-069F-305D-55A47FE1FF4E}"/>
              </a:ext>
            </a:extLst>
          </p:cNvPr>
          <p:cNvSpPr txBox="1">
            <a:spLocks/>
          </p:cNvSpPr>
          <p:nvPr/>
        </p:nvSpPr>
        <p:spPr>
          <a:xfrm>
            <a:off x="2601719" y="3323750"/>
            <a:ext cx="2020386" cy="660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rgbClr val="401444"/>
                </a:solidFill>
                <a:latin typeface="Poppins Medium" panose="00000600000000000000" pitchFamily="50" charset="0"/>
                <a:ea typeface="+mj-ea"/>
                <a:cs typeface="Poppins Medium" panose="000006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401444"/>
                </a:solidFill>
                <a:effectLst/>
                <a:uLnTx/>
                <a:uFillTx/>
                <a:latin typeface="DM Sans" pitchFamily="2" charset="0"/>
                <a:ea typeface="+mj-ea"/>
                <a:cs typeface="Poppins Medium" panose="00000600000000000000" pitchFamily="50" charset="0"/>
              </a:rPr>
              <a:t>Thanks</a:t>
            </a:r>
            <a:endParaRPr kumimoji="0" lang="en-IN" sz="4200" b="0" i="0" u="none" strike="noStrike" kern="1200" cap="none" spc="0" normalizeH="0" baseline="0" noProof="0">
              <a:ln>
                <a:noFill/>
              </a:ln>
              <a:solidFill>
                <a:srgbClr val="401444"/>
              </a:solidFill>
              <a:effectLst/>
              <a:uLnTx/>
              <a:uFillTx/>
              <a:latin typeface="DM Sans" pitchFamily="2" charset="0"/>
              <a:ea typeface="+mj-ea"/>
              <a:cs typeface="Poppins Medium" panose="000006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FC1C11-649B-5CCE-62F6-F54EF16D115F}"/>
              </a:ext>
            </a:extLst>
          </p:cNvPr>
          <p:cNvSpPr txBox="1"/>
          <p:nvPr/>
        </p:nvSpPr>
        <p:spPr>
          <a:xfrm>
            <a:off x="1650435" y="3965809"/>
            <a:ext cx="408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  <a:hlinkClick r:id="rId10"/>
              </a:rPr>
              <a:t>mit-presales@mastechdigital.com</a:t>
            </a:r>
            <a:r>
              <a: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5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FA13-55E6-9A0A-3CF0-A50B48A22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77997-A195-45C1-5E58-952440090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A2EA-138F-B2E9-E7C1-C437B04CB6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4EF9F607-989F-AE55-13FC-5576B1303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A3AC4028-91F2-6565-48EA-ABB4BF2EC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AFF6A5D-C218-2471-40AE-977F92C953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Our Service Vectors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535C06-6E1E-5AD4-CD87-6C19B9F0C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351048"/>
              </p:ext>
            </p:extLst>
          </p:nvPr>
        </p:nvGraphicFramePr>
        <p:xfrm>
          <a:off x="1519647" y="1336871"/>
          <a:ext cx="9381286" cy="482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74873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C217A-E3FB-C6E1-372F-FCE36DF0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776DD-DC17-F2CE-41F0-12E2035DC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0D8E9-B63A-FF41-EBAF-45B9A2C608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EF976EE8-8DF6-E771-6E68-098EE1E73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9595B3F9-CD64-81C4-1942-F3B1A5D2B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D1E5464-C035-9ACF-B51F-F180801DB8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Service Offerings - Snapshot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50CFF93-80EE-CAE1-2895-2694AA131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683921"/>
              </p:ext>
            </p:extLst>
          </p:nvPr>
        </p:nvGraphicFramePr>
        <p:xfrm>
          <a:off x="600354" y="600599"/>
          <a:ext cx="10991291" cy="409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4B8BCA7-46F8-895F-9976-75C3ED182541}"/>
              </a:ext>
            </a:extLst>
          </p:cNvPr>
          <p:cNvSpPr/>
          <p:nvPr/>
        </p:nvSpPr>
        <p:spPr>
          <a:xfrm>
            <a:off x="0" y="5273458"/>
            <a:ext cx="12192000" cy="1584542"/>
          </a:xfrm>
          <a:prstGeom prst="rect">
            <a:avLst/>
          </a:prstGeom>
          <a:solidFill>
            <a:srgbClr val="0B20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38100" tIns="28575" rIns="38100" bIns="28575" numCol="1" spcCol="1270" anchor="ctr" anchorCtr="0">
            <a:noAutofit/>
          </a:bodyPr>
          <a:lstStyle/>
          <a:p>
            <a:r>
              <a:rPr lang="en-IN" sz="1500" b="1" dirty="0">
                <a:solidFill>
                  <a:srgbClr val="EEEDE9"/>
                </a:solidFill>
                <a:latin typeface="DM Sans" pitchFamily="2" charset="0"/>
              </a:rPr>
              <a:t>Highlights</a:t>
            </a:r>
          </a:p>
          <a:p>
            <a:endParaRPr lang="en-IN" sz="1500" b="1" dirty="0">
              <a:solidFill>
                <a:srgbClr val="EEEDE9"/>
              </a:solidFill>
              <a:latin typeface="DM Sans" pitchFamily="2" charset="0"/>
            </a:endParaRPr>
          </a:p>
          <a:p>
            <a:pPr marL="285750" indent="-285750">
              <a:buFontTx/>
              <a:buChar char="-"/>
            </a:pPr>
            <a:r>
              <a:rPr lang="en-IN" sz="1500" b="1" dirty="0">
                <a:solidFill>
                  <a:srgbClr val="EEEDE9"/>
                </a:solidFill>
                <a:latin typeface="DM Sans" pitchFamily="2" charset="0"/>
              </a:rPr>
              <a:t>Accelerated Migration with 30% reduction in timelines….</a:t>
            </a:r>
          </a:p>
          <a:p>
            <a:pPr marL="285750" indent="-285750">
              <a:buFontTx/>
              <a:buChar char="-"/>
            </a:pPr>
            <a:r>
              <a:rPr lang="en-IN" sz="1500" b="1" dirty="0">
                <a:solidFill>
                  <a:srgbClr val="EEEDE9"/>
                </a:solidFill>
                <a:latin typeface="DM Sans" pitchFamily="2" charset="0"/>
              </a:rPr>
              <a:t>Autonomous Agents …. </a:t>
            </a:r>
          </a:p>
          <a:p>
            <a:pPr marL="285750" indent="-285750">
              <a:buFontTx/>
              <a:buChar char="-"/>
            </a:pPr>
            <a:r>
              <a:rPr lang="en-IN" sz="1500" b="1" dirty="0">
                <a:solidFill>
                  <a:srgbClr val="EEEDE9"/>
                </a:solidFill>
                <a:latin typeface="DM Sans" pitchFamily="2" charset="0"/>
              </a:rPr>
              <a:t>Platform Excellence…</a:t>
            </a:r>
          </a:p>
        </p:txBody>
      </p:sp>
    </p:spTree>
    <p:extLst>
      <p:ext uri="{BB962C8B-B14F-4D97-AF65-F5344CB8AC3E}">
        <p14:creationId xmlns:p14="http://schemas.microsoft.com/office/powerpoint/2010/main" val="37352973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19B0-5FCA-CAC2-0A37-A7A36DC7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03316-766B-843E-61E1-94B157883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749F-7D77-B139-5EDD-8D7DB25EAC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BDCA9D5B-81E5-F3EE-05CF-EF51FBE20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9E3DEDC0-F640-8D98-1063-6ABF21DB4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03D04BC-108B-20B5-DAA9-27F4911B2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05420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Data Engineering &amp; Governance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34FF1FC4-05C9-2C5C-8CBD-52193B55924C}"/>
              </a:ext>
            </a:extLst>
          </p:cNvPr>
          <p:cNvSpPr/>
          <p:nvPr/>
        </p:nvSpPr>
        <p:spPr>
          <a:xfrm>
            <a:off x="229943" y="1014673"/>
            <a:ext cx="10928152" cy="54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83"/>
              </a:lnSpc>
            </a:pPr>
            <a:r>
              <a:rPr lang="en-US" sz="3000" b="1" dirty="0">
                <a:solidFill>
                  <a:srgbClr val="2E3C4E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1.1 Legacy EDW to Databricks Lakehouse Migration</a:t>
            </a:r>
            <a:endParaRPr lang="en-US" sz="3000" b="1" dirty="0">
              <a:latin typeface="DM Sans" pitchFamily="2" charset="0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15BA09A4-8734-E881-877F-38115C24BAE4}"/>
              </a:ext>
            </a:extLst>
          </p:cNvPr>
          <p:cNvSpPr/>
          <p:nvPr/>
        </p:nvSpPr>
        <p:spPr>
          <a:xfrm>
            <a:off x="229943" y="1680026"/>
            <a:ext cx="10680227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00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Accelerated migration from Teradata, Oracle, Netezza, SQL Server to Databricks with source-specific migration patterns and pre-built conversion accelerators for each legacy platform.</a:t>
            </a:r>
            <a:endParaRPr lang="en-US" sz="1500" dirty="0">
              <a:latin typeface="DM Sans" pitchFamily="2" charset="0"/>
            </a:endParaRP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C6DD7E0A-1F0C-BDDD-A4EC-F6A6C0E28E92}"/>
              </a:ext>
            </a:extLst>
          </p:cNvPr>
          <p:cNvSpPr/>
          <p:nvPr/>
        </p:nvSpPr>
        <p:spPr>
          <a:xfrm>
            <a:off x="539520" y="3091128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42892201-0670-FA3E-A242-A0008BABCBA6}"/>
              </a:ext>
            </a:extLst>
          </p:cNvPr>
          <p:cNvSpPr/>
          <p:nvPr/>
        </p:nvSpPr>
        <p:spPr>
          <a:xfrm>
            <a:off x="703827" y="3255434"/>
            <a:ext cx="2108398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Teradata → Databricks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495E13A0-F557-4F5A-62FE-9550E5CD519B}"/>
              </a:ext>
            </a:extLst>
          </p:cNvPr>
          <p:cNvSpPr/>
          <p:nvPr/>
        </p:nvSpPr>
        <p:spPr>
          <a:xfrm>
            <a:off x="703827" y="3609942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Automated TPT extraction, BTEQ to SQL conversion, Teradata-specific SQL functions migration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9DE89CC6-9CC2-A343-C4AC-D3C84C6E9941}"/>
              </a:ext>
            </a:extLst>
          </p:cNvPr>
          <p:cNvSpPr/>
          <p:nvPr/>
        </p:nvSpPr>
        <p:spPr>
          <a:xfrm>
            <a:off x="6096000" y="3091128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1F3E140A-4F8D-ADEB-8AA7-BB2A6907AB3F}"/>
              </a:ext>
            </a:extLst>
          </p:cNvPr>
          <p:cNvSpPr/>
          <p:nvPr/>
        </p:nvSpPr>
        <p:spPr>
          <a:xfrm>
            <a:off x="6246880" y="3255434"/>
            <a:ext cx="2078633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Oracle → Databricks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F0782DF7-4895-F3D5-EF6A-CF7DF5E70B0A}"/>
              </a:ext>
            </a:extLst>
          </p:cNvPr>
          <p:cNvSpPr/>
          <p:nvPr/>
        </p:nvSpPr>
        <p:spPr>
          <a:xfrm>
            <a:off x="6246880" y="3609942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PL/SQL to PySpark conversion, Oracle-specific datatypes handling, partitioning strategy translation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CC4822BC-AEDC-D6C5-0447-672E2D7A4C1F}"/>
              </a:ext>
            </a:extLst>
          </p:cNvPr>
          <p:cNvSpPr/>
          <p:nvPr/>
        </p:nvSpPr>
        <p:spPr>
          <a:xfrm>
            <a:off x="539520" y="4437625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CF398E65-26E7-D355-D199-6B84F8B8B3A1}"/>
              </a:ext>
            </a:extLst>
          </p:cNvPr>
          <p:cNvSpPr/>
          <p:nvPr/>
        </p:nvSpPr>
        <p:spPr>
          <a:xfrm>
            <a:off x="703827" y="4601931"/>
            <a:ext cx="2078633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Netezza → Databricks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21" name="Text 10">
            <a:extLst>
              <a:ext uri="{FF2B5EF4-FFF2-40B4-BE49-F238E27FC236}">
                <a16:creationId xmlns:a16="http://schemas.microsoft.com/office/drawing/2014/main" id="{B520299B-ACBE-9571-8EB8-BE316C77E058}"/>
              </a:ext>
            </a:extLst>
          </p:cNvPr>
          <p:cNvSpPr/>
          <p:nvPr/>
        </p:nvSpPr>
        <p:spPr>
          <a:xfrm>
            <a:off x="703827" y="4956440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Zone maps to Z-ordering translation, distribution key to partitioning conversion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22" name="Shape 11">
            <a:extLst>
              <a:ext uri="{FF2B5EF4-FFF2-40B4-BE49-F238E27FC236}">
                <a16:creationId xmlns:a16="http://schemas.microsoft.com/office/drawing/2014/main" id="{B75F0033-2758-1DE6-0B14-28DC8A16B58A}"/>
              </a:ext>
            </a:extLst>
          </p:cNvPr>
          <p:cNvSpPr/>
          <p:nvPr/>
        </p:nvSpPr>
        <p:spPr>
          <a:xfrm>
            <a:off x="6096000" y="4437625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43BF552C-8C60-295B-8D95-1E1D78D15A3E}"/>
              </a:ext>
            </a:extLst>
          </p:cNvPr>
          <p:cNvSpPr/>
          <p:nvPr/>
        </p:nvSpPr>
        <p:spPr>
          <a:xfrm>
            <a:off x="6246880" y="4601931"/>
            <a:ext cx="2309515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SQL Server → Databricks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BA532CDA-8726-093C-0E03-E7ADC829ACE6}"/>
              </a:ext>
            </a:extLst>
          </p:cNvPr>
          <p:cNvSpPr/>
          <p:nvPr/>
        </p:nvSpPr>
        <p:spPr>
          <a:xfrm>
            <a:off x="6246880" y="4956440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T-SQL to Databricks SQL conversion, SSIS package to Delta Live Tables migration</a:t>
            </a:r>
            <a:endParaRPr lang="en-US" sz="1208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0160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C38E8-AE8F-4D26-BCB7-3DF4456B5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87646-618F-C48C-082C-4BBFC867C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4B7DE-64CC-4509-7AA4-10CFA72D7B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05C62566-FCBA-CCCA-FF0A-55B03076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873C2810-8446-9D54-4E96-496076271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263E3B8-2C5E-7D5F-51EE-867F26500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Trusted Data Foundation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C71F455A-7B08-F80C-F450-DD4EB09AE336}"/>
              </a:ext>
            </a:extLst>
          </p:cNvPr>
          <p:cNvSpPr/>
          <p:nvPr/>
        </p:nvSpPr>
        <p:spPr>
          <a:xfrm>
            <a:off x="229943" y="1014673"/>
            <a:ext cx="10928152" cy="54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83"/>
              </a:lnSpc>
            </a:pPr>
            <a:r>
              <a:rPr lang="en-US" sz="3000" b="1" dirty="0">
                <a:solidFill>
                  <a:srgbClr val="2E3C4E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1.2 Hadoop to Databricks Lakehouse Migration</a:t>
            </a:r>
            <a:endParaRPr lang="en-US" sz="3000" b="1" dirty="0">
              <a:latin typeface="DM Sans" pitchFamily="2" charset="0"/>
            </a:endParaRP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E182DDDF-480E-741D-785A-B03AB00DA124}"/>
              </a:ext>
            </a:extLst>
          </p:cNvPr>
          <p:cNvSpPr/>
          <p:nvPr/>
        </p:nvSpPr>
        <p:spPr>
          <a:xfrm>
            <a:off x="229943" y="1680026"/>
            <a:ext cx="11042334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00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Cloudera, Hortonworks, MapR migration to unified Databricks platform with comprehensive component migration strategies.</a:t>
            </a: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E8F4B95F-7F16-F85E-B69E-15D1265ED9F4}"/>
              </a:ext>
            </a:extLst>
          </p:cNvPr>
          <p:cNvSpPr/>
          <p:nvPr/>
        </p:nvSpPr>
        <p:spPr>
          <a:xfrm>
            <a:off x="631924" y="3091128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D8E8180A-E6DE-ACDB-0B70-6898A5E9C684}"/>
              </a:ext>
            </a:extLst>
          </p:cNvPr>
          <p:cNvSpPr/>
          <p:nvPr/>
        </p:nvSpPr>
        <p:spPr>
          <a:xfrm>
            <a:off x="796231" y="3255434"/>
            <a:ext cx="2108398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HDFS </a:t>
            </a: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  <a:sym typeface="Wingdings" panose="05000000000000000000" pitchFamily="2" charset="2"/>
              </a:rPr>
              <a:t> Cloud Storage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657CC129-AB1B-5844-8847-092004C605E7}"/>
              </a:ext>
            </a:extLst>
          </p:cNvPr>
          <p:cNvSpPr/>
          <p:nvPr/>
        </p:nvSpPr>
        <p:spPr>
          <a:xfrm>
            <a:off x="796231" y="3609942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Automated TPT extraction, BTEQ to SQL conversion, Teradata-specific SQL functions migration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F424D39E-2325-5244-7CE2-ACC108C1F43D}"/>
              </a:ext>
            </a:extLst>
          </p:cNvPr>
          <p:cNvSpPr/>
          <p:nvPr/>
        </p:nvSpPr>
        <p:spPr>
          <a:xfrm>
            <a:off x="6188404" y="3091128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22B7974F-15BF-C1E8-5B33-C2D306443701}"/>
              </a:ext>
            </a:extLst>
          </p:cNvPr>
          <p:cNvSpPr/>
          <p:nvPr/>
        </p:nvSpPr>
        <p:spPr>
          <a:xfrm>
            <a:off x="6339284" y="3255434"/>
            <a:ext cx="2078633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Hive </a:t>
            </a: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  <a:sym typeface="Wingdings" panose="05000000000000000000" pitchFamily="2" charset="2"/>
              </a:rPr>
              <a:t> Databricks SQL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E188F793-D1D1-07CF-857B-9CFD8BA4254B}"/>
              </a:ext>
            </a:extLst>
          </p:cNvPr>
          <p:cNvSpPr/>
          <p:nvPr/>
        </p:nvSpPr>
        <p:spPr>
          <a:xfrm>
            <a:off x="6339284" y="3609942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PL/SQL to PySpark conversion, Oracle-specific datatypes handling, partitioning strategy translation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095850F5-3B22-2B05-9DA4-0396ADD2AB00}"/>
              </a:ext>
            </a:extLst>
          </p:cNvPr>
          <p:cNvSpPr/>
          <p:nvPr/>
        </p:nvSpPr>
        <p:spPr>
          <a:xfrm>
            <a:off x="631924" y="4437625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27EC596A-083A-1E56-33AD-003A2C3D2FB9}"/>
              </a:ext>
            </a:extLst>
          </p:cNvPr>
          <p:cNvSpPr/>
          <p:nvPr/>
        </p:nvSpPr>
        <p:spPr>
          <a:xfrm>
            <a:off x="796231" y="4601931"/>
            <a:ext cx="2078633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NoSQL Database </a:t>
            </a: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  <a:sym typeface="Wingdings" panose="05000000000000000000" pitchFamily="2" charset="2"/>
              </a:rPr>
              <a:t> Lakehouse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21" name="Text 10">
            <a:extLst>
              <a:ext uri="{FF2B5EF4-FFF2-40B4-BE49-F238E27FC236}">
                <a16:creationId xmlns:a16="http://schemas.microsoft.com/office/drawing/2014/main" id="{1190D041-AA0D-9231-CE0E-DE84A5AAA28A}"/>
              </a:ext>
            </a:extLst>
          </p:cNvPr>
          <p:cNvSpPr/>
          <p:nvPr/>
        </p:nvSpPr>
        <p:spPr>
          <a:xfrm>
            <a:off x="796231" y="4956440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Zone maps to Z-ordering translation, distribution key to partitioning conversion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22" name="Shape 11">
            <a:extLst>
              <a:ext uri="{FF2B5EF4-FFF2-40B4-BE49-F238E27FC236}">
                <a16:creationId xmlns:a16="http://schemas.microsoft.com/office/drawing/2014/main" id="{020C0F8A-42E2-6BE9-E2AF-45E78E11E264}"/>
              </a:ext>
            </a:extLst>
          </p:cNvPr>
          <p:cNvSpPr/>
          <p:nvPr/>
        </p:nvSpPr>
        <p:spPr>
          <a:xfrm>
            <a:off x="6188404" y="4437625"/>
            <a:ext cx="5385098" cy="1188542"/>
          </a:xfrm>
          <a:prstGeom prst="roundRect">
            <a:avLst>
              <a:gd name="adj" fmla="val 19938"/>
            </a:avLst>
          </a:prstGeom>
          <a:solidFill>
            <a:srgbClr val="EEEDE9"/>
          </a:solidFill>
          <a:ln w="19050">
            <a:solidFill>
              <a:srgbClr val="FF3621"/>
            </a:solidFill>
            <a:prstDash val="solid"/>
          </a:ln>
        </p:spPr>
        <p:txBody>
          <a:bodyPr/>
          <a:lstStyle/>
          <a:p>
            <a:endParaRPr lang="en-US" sz="150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9982F311-9848-5526-1BAE-2C99A534A26C}"/>
              </a:ext>
            </a:extLst>
          </p:cNvPr>
          <p:cNvSpPr/>
          <p:nvPr/>
        </p:nvSpPr>
        <p:spPr>
          <a:xfrm>
            <a:off x="6339284" y="4601931"/>
            <a:ext cx="2309515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Oozie/Airflow → Jobs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4C597D2D-D02A-E909-2F0C-1C6EC8F9C5BC}"/>
              </a:ext>
            </a:extLst>
          </p:cNvPr>
          <p:cNvSpPr/>
          <p:nvPr/>
        </p:nvSpPr>
        <p:spPr>
          <a:xfrm>
            <a:off x="6339284" y="4956440"/>
            <a:ext cx="5056485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T-SQL to Databricks SQL conversion, SSIS package to Delta Live Tables migration</a:t>
            </a:r>
            <a:endParaRPr lang="en-US" sz="1208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831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4433-A576-2A56-DD83-EA978F046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53661-0299-BE04-3081-7627DEB8A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1E23-7921-03CC-559E-75AE04883C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C66CF983-6EEE-BEBF-7D72-7D63F2A13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42C57EF8-1385-3214-130B-E9BD79816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8A3C77D-243F-59C5-0FFB-20B15ADCA8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Trusted Data Foundation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7E78F271-AF10-F69C-3F8C-813E3BB82585}"/>
              </a:ext>
            </a:extLst>
          </p:cNvPr>
          <p:cNvSpPr/>
          <p:nvPr/>
        </p:nvSpPr>
        <p:spPr>
          <a:xfrm>
            <a:off x="229943" y="1014673"/>
            <a:ext cx="10928152" cy="54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83"/>
              </a:lnSpc>
            </a:pPr>
            <a:r>
              <a:rPr lang="en-US" sz="3000" b="1" dirty="0">
                <a:solidFill>
                  <a:srgbClr val="2E3C4E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Hadoop to Databricks Lakehouse Migration</a:t>
            </a:r>
            <a:endParaRPr lang="en-US" sz="3000" b="1" dirty="0">
              <a:latin typeface="DM Sans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4E733B-DD93-7840-C1B3-D32F80CF1B96}"/>
              </a:ext>
            </a:extLst>
          </p:cNvPr>
          <p:cNvGrpSpPr/>
          <p:nvPr/>
        </p:nvGrpSpPr>
        <p:grpSpPr>
          <a:xfrm>
            <a:off x="734077" y="1794115"/>
            <a:ext cx="2405095" cy="1974635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DD3623B-3C3F-A5DD-3B27-64F8D9A7521F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DE10FB-F23D-B4A8-931B-15027590C296}"/>
                </a:ext>
              </a:extLst>
            </p:cNvPr>
            <p:cNvSpPr txBox="1"/>
            <p:nvPr/>
          </p:nvSpPr>
          <p:spPr>
            <a:xfrm>
              <a:off x="905255" y="2293888"/>
              <a:ext cx="3081402" cy="1002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Hadoop Assessment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98B30A6-376F-3F70-39F8-415F91B6238D}"/>
                </a:ext>
              </a:extLst>
            </p:cNvPr>
            <p:cNvSpPr txBox="1"/>
            <p:nvPr/>
          </p:nvSpPr>
          <p:spPr>
            <a:xfrm>
              <a:off x="837415" y="3098165"/>
              <a:ext cx="3360356" cy="1150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Analyze cluster utilization, identify active vs. dormant workloads, estimate cloud costs.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A5DF42-431A-415F-83BA-D61738ECF62D}"/>
              </a:ext>
            </a:extLst>
          </p:cNvPr>
          <p:cNvGrpSpPr/>
          <p:nvPr/>
        </p:nvGrpSpPr>
        <p:grpSpPr>
          <a:xfrm>
            <a:off x="3496777" y="1803042"/>
            <a:ext cx="2405095" cy="2009902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8853AB8-7F9D-D3D4-5C48-22BBB96E0F51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19C29C-E5A5-F1B8-341E-67B32B77E3B1}"/>
                </a:ext>
              </a:extLst>
            </p:cNvPr>
            <p:cNvSpPr txBox="1"/>
            <p:nvPr/>
          </p:nvSpPr>
          <p:spPr>
            <a:xfrm>
              <a:off x="905255" y="2293888"/>
              <a:ext cx="3081402" cy="1002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Hive </a:t>
              </a:r>
              <a:r>
                <a:rPr lang="en-US" b="1" dirty="0" err="1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Metastore</a:t>
              </a:r>
              <a:r>
                <a:rPr lang="en-US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Migrator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A28173-B9D7-E6BE-CAF2-0CC610A24F69}"/>
                </a:ext>
              </a:extLst>
            </p:cNvPr>
            <p:cNvSpPr txBox="1"/>
            <p:nvPr/>
          </p:nvSpPr>
          <p:spPr>
            <a:xfrm>
              <a:off x="789657" y="3081474"/>
              <a:ext cx="3408114" cy="11301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Automated catalogue conversion to Unity Catalogue 3-level namespace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5FDC4C-8A5F-8C65-8D64-8F2306901C6D}"/>
              </a:ext>
            </a:extLst>
          </p:cNvPr>
          <p:cNvGrpSpPr/>
          <p:nvPr/>
        </p:nvGrpSpPr>
        <p:grpSpPr>
          <a:xfrm>
            <a:off x="6258146" y="1915688"/>
            <a:ext cx="2405095" cy="1897256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284DDBE-25DE-B28D-2739-8D23CEF83897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2C407D-4978-3D57-DC12-1B0DEA018002}"/>
                </a:ext>
              </a:extLst>
            </p:cNvPr>
            <p:cNvSpPr txBox="1"/>
            <p:nvPr/>
          </p:nvSpPr>
          <p:spPr>
            <a:xfrm>
              <a:off x="905255" y="2293887"/>
              <a:ext cx="3150197" cy="572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Spark Optimizer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CD868C8-ED88-DB0A-941F-38188AA331EC}"/>
                </a:ext>
              </a:extLst>
            </p:cNvPr>
            <p:cNvSpPr txBox="1"/>
            <p:nvPr/>
          </p:nvSpPr>
          <p:spPr>
            <a:xfrm>
              <a:off x="741899" y="2998927"/>
              <a:ext cx="3408114" cy="1145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Refactor legacy Spark 2.x code to Databricks Runtime with Photon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8A9712-7FB1-EF49-4254-378884266D5E}"/>
              </a:ext>
            </a:extLst>
          </p:cNvPr>
          <p:cNvGrpSpPr/>
          <p:nvPr/>
        </p:nvGrpSpPr>
        <p:grpSpPr>
          <a:xfrm>
            <a:off x="9019515" y="1915689"/>
            <a:ext cx="2405095" cy="1897255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7E28D7A-1B85-8BF1-405C-C98AC82A3588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745E97-C535-435A-BDF4-BA185BA92BB7}"/>
                </a:ext>
              </a:extLst>
            </p:cNvPr>
            <p:cNvSpPr txBox="1"/>
            <p:nvPr/>
          </p:nvSpPr>
          <p:spPr>
            <a:xfrm>
              <a:off x="905254" y="2293888"/>
              <a:ext cx="3081402" cy="5919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Validation Kit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F87720D-0DF3-CDBF-9C0D-AB7A1498B4FE}"/>
                </a:ext>
              </a:extLst>
            </p:cNvPr>
            <p:cNvSpPr txBox="1"/>
            <p:nvPr/>
          </p:nvSpPr>
          <p:spPr>
            <a:xfrm>
              <a:off x="789657" y="2869358"/>
              <a:ext cx="3408114" cy="14792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Automated row count reconciliation, schema validation, query result comparison</a:t>
              </a:r>
            </a:p>
          </p:txBody>
        </p:sp>
      </p:grpSp>
      <p:sp>
        <p:nvSpPr>
          <p:cNvPr id="62" name="Text 1">
            <a:extLst>
              <a:ext uri="{FF2B5EF4-FFF2-40B4-BE49-F238E27FC236}">
                <a16:creationId xmlns:a16="http://schemas.microsoft.com/office/drawing/2014/main" id="{4288C513-2275-D709-170D-CE5FB77405B3}"/>
              </a:ext>
            </a:extLst>
          </p:cNvPr>
          <p:cNvSpPr/>
          <p:nvPr/>
        </p:nvSpPr>
        <p:spPr>
          <a:xfrm>
            <a:off x="585889" y="4146065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4083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40-60%</a:t>
            </a:r>
            <a:endParaRPr lang="en-US" sz="4083" dirty="0">
              <a:latin typeface="DM Sans" pitchFamily="2" charset="0"/>
            </a:endParaRPr>
          </a:p>
        </p:txBody>
      </p:sp>
      <p:sp>
        <p:nvSpPr>
          <p:cNvPr id="63" name="Text 2">
            <a:extLst>
              <a:ext uri="{FF2B5EF4-FFF2-40B4-BE49-F238E27FC236}">
                <a16:creationId xmlns:a16="http://schemas.microsoft.com/office/drawing/2014/main" id="{D8EF560C-DD6C-1FD3-AEF1-CDDAA1223392}"/>
              </a:ext>
            </a:extLst>
          </p:cNvPr>
          <p:cNvSpPr/>
          <p:nvPr/>
        </p:nvSpPr>
        <p:spPr>
          <a:xfrm>
            <a:off x="585889" y="4864806"/>
            <a:ext cx="2583954" cy="51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Infrastructure Cost Reduction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64" name="Text 3">
            <a:extLst>
              <a:ext uri="{FF2B5EF4-FFF2-40B4-BE49-F238E27FC236}">
                <a16:creationId xmlns:a16="http://schemas.microsoft.com/office/drawing/2014/main" id="{C616ED00-267C-2C16-97EA-A78AFE688587}"/>
              </a:ext>
            </a:extLst>
          </p:cNvPr>
          <p:cNvSpPr/>
          <p:nvPr/>
        </p:nvSpPr>
        <p:spPr>
          <a:xfrm>
            <a:off x="585889" y="5479069"/>
            <a:ext cx="2583954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Licensed EDW → consumption-based Databricks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65" name="Text 4">
            <a:extLst>
              <a:ext uri="{FF2B5EF4-FFF2-40B4-BE49-F238E27FC236}">
                <a16:creationId xmlns:a16="http://schemas.microsoft.com/office/drawing/2014/main" id="{75E9CCDB-CF6A-6D7B-D66F-FDA3C17DBE39}"/>
              </a:ext>
            </a:extLst>
          </p:cNvPr>
          <p:cNvSpPr/>
          <p:nvPr/>
        </p:nvSpPr>
        <p:spPr>
          <a:xfrm>
            <a:off x="3367288" y="4146065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4083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3-5x</a:t>
            </a:r>
            <a:endParaRPr lang="en-US" sz="4083" dirty="0">
              <a:latin typeface="DM Sans" pitchFamily="2" charset="0"/>
            </a:endParaRPr>
          </a:p>
        </p:txBody>
      </p:sp>
      <p:sp>
        <p:nvSpPr>
          <p:cNvPr id="66" name="Text 5">
            <a:extLst>
              <a:ext uri="{FF2B5EF4-FFF2-40B4-BE49-F238E27FC236}">
                <a16:creationId xmlns:a16="http://schemas.microsoft.com/office/drawing/2014/main" id="{926DDBB0-FEB9-D6D7-56EB-8E6903205264}"/>
              </a:ext>
            </a:extLst>
          </p:cNvPr>
          <p:cNvSpPr/>
          <p:nvPr/>
        </p:nvSpPr>
        <p:spPr>
          <a:xfrm>
            <a:off x="3367288" y="4864806"/>
            <a:ext cx="2583954" cy="51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Query Performance Improvement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67" name="Text 6">
            <a:extLst>
              <a:ext uri="{FF2B5EF4-FFF2-40B4-BE49-F238E27FC236}">
                <a16:creationId xmlns:a16="http://schemas.microsoft.com/office/drawing/2014/main" id="{11EF5554-974D-6318-A38E-541BAFA064C0}"/>
              </a:ext>
            </a:extLst>
          </p:cNvPr>
          <p:cNvSpPr/>
          <p:nvPr/>
        </p:nvSpPr>
        <p:spPr>
          <a:xfrm>
            <a:off x="3367288" y="5479069"/>
            <a:ext cx="258395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Using Photon engine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68" name="Text 7">
            <a:extLst>
              <a:ext uri="{FF2B5EF4-FFF2-40B4-BE49-F238E27FC236}">
                <a16:creationId xmlns:a16="http://schemas.microsoft.com/office/drawing/2014/main" id="{D2A125B6-A159-0CE1-5025-849AD5FC8BE9}"/>
              </a:ext>
            </a:extLst>
          </p:cNvPr>
          <p:cNvSpPr/>
          <p:nvPr/>
        </p:nvSpPr>
        <p:spPr>
          <a:xfrm>
            <a:off x="6148687" y="4146065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4083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70-85%</a:t>
            </a:r>
            <a:endParaRPr lang="en-US" sz="4083" dirty="0">
              <a:latin typeface="DM Sans" pitchFamily="2" charset="0"/>
            </a:endParaRPr>
          </a:p>
        </p:txBody>
      </p:sp>
      <p:sp>
        <p:nvSpPr>
          <p:cNvPr id="69" name="Text 8">
            <a:extLst>
              <a:ext uri="{FF2B5EF4-FFF2-40B4-BE49-F238E27FC236}">
                <a16:creationId xmlns:a16="http://schemas.microsoft.com/office/drawing/2014/main" id="{05E3B16E-66F5-B025-A49D-25847A4E3C8E}"/>
              </a:ext>
            </a:extLst>
          </p:cNvPr>
          <p:cNvSpPr/>
          <p:nvPr/>
        </p:nvSpPr>
        <p:spPr>
          <a:xfrm>
            <a:off x="6148687" y="4864806"/>
            <a:ext cx="2583954" cy="51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Automated Code Conversion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70" name="Text 9">
            <a:extLst>
              <a:ext uri="{FF2B5EF4-FFF2-40B4-BE49-F238E27FC236}">
                <a16:creationId xmlns:a16="http://schemas.microsoft.com/office/drawing/2014/main" id="{0DFD850E-51EA-B14B-E645-95E6CBFF56EB}"/>
              </a:ext>
            </a:extLst>
          </p:cNvPr>
          <p:cNvSpPr/>
          <p:nvPr/>
        </p:nvSpPr>
        <p:spPr>
          <a:xfrm>
            <a:off x="6148687" y="5479069"/>
            <a:ext cx="258395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Vs. manual rewrite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71" name="Text 10">
            <a:extLst>
              <a:ext uri="{FF2B5EF4-FFF2-40B4-BE49-F238E27FC236}">
                <a16:creationId xmlns:a16="http://schemas.microsoft.com/office/drawing/2014/main" id="{E48DE299-7E28-0810-BC72-10E35126CE0D}"/>
              </a:ext>
            </a:extLst>
          </p:cNvPr>
          <p:cNvSpPr/>
          <p:nvPr/>
        </p:nvSpPr>
        <p:spPr>
          <a:xfrm>
            <a:off x="8944076" y="4168107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4083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9-15</a:t>
            </a:r>
            <a:endParaRPr lang="en-US" sz="4083" dirty="0">
              <a:latin typeface="DM Sans" pitchFamily="2" charset="0"/>
            </a:endParaRPr>
          </a:p>
        </p:txBody>
      </p:sp>
      <p:sp>
        <p:nvSpPr>
          <p:cNvPr id="72" name="Text 11">
            <a:extLst>
              <a:ext uri="{FF2B5EF4-FFF2-40B4-BE49-F238E27FC236}">
                <a16:creationId xmlns:a16="http://schemas.microsoft.com/office/drawing/2014/main" id="{BE8971E4-7915-07CB-4BDC-21C39488244A}"/>
              </a:ext>
            </a:extLst>
          </p:cNvPr>
          <p:cNvSpPr/>
          <p:nvPr/>
        </p:nvSpPr>
        <p:spPr>
          <a:xfrm>
            <a:off x="8944076" y="4864806"/>
            <a:ext cx="2555974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Migration Timeline</a:t>
            </a:r>
          </a:p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(Months)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73" name="Text 12">
            <a:extLst>
              <a:ext uri="{FF2B5EF4-FFF2-40B4-BE49-F238E27FC236}">
                <a16:creationId xmlns:a16="http://schemas.microsoft.com/office/drawing/2014/main" id="{B9B12F7B-C46B-646E-78FD-B7E06089902B}"/>
              </a:ext>
            </a:extLst>
          </p:cNvPr>
          <p:cNvSpPr/>
          <p:nvPr/>
        </p:nvSpPr>
        <p:spPr>
          <a:xfrm>
            <a:off x="8930086" y="5479069"/>
            <a:ext cx="258395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For 1000+ Hadoop nodes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74" name="Text 13">
            <a:extLst>
              <a:ext uri="{FF2B5EF4-FFF2-40B4-BE49-F238E27FC236}">
                <a16:creationId xmlns:a16="http://schemas.microsoft.com/office/drawing/2014/main" id="{C23C1BBF-578D-D59B-973D-56637E407CD1}"/>
              </a:ext>
            </a:extLst>
          </p:cNvPr>
          <p:cNvSpPr/>
          <p:nvPr/>
        </p:nvSpPr>
        <p:spPr>
          <a:xfrm>
            <a:off x="3138390" y="6041776"/>
            <a:ext cx="6870280" cy="31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b="1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Pricing Model:</a:t>
            </a: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 Time &amp; materials with migration factory pricing (per-node or per-workload fee)</a:t>
            </a:r>
            <a:endParaRPr lang="en-US" sz="1208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7045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2D272-4702-E8E8-A818-6BAA40C8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743C0-4D57-6F4C-1FCF-25F371D3C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D581B-79E9-5738-631D-9BAF6448C9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18A69B51-66CC-0159-B1F3-425E8E65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F735F431-35CF-F74C-51A6-198D3DA7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09B25749-3EE2-2346-13E6-BD8C5F720F26}"/>
              </a:ext>
            </a:extLst>
          </p:cNvPr>
          <p:cNvSpPr/>
          <p:nvPr/>
        </p:nvSpPr>
        <p:spPr>
          <a:xfrm>
            <a:off x="661541" y="2123418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3C3939"/>
                </a:solidFill>
                <a:latin typeface="DM Sans" pitchFamily="2" charset="0"/>
                <a:ea typeface="Raleway Light" pitchFamily="34" charset="-122"/>
                <a:cs typeface="Raleway Light" pitchFamily="34" charset="-120"/>
              </a:rPr>
              <a:t>01</a:t>
            </a:r>
            <a:endParaRPr lang="en-US" sz="1292" b="1" dirty="0">
              <a:latin typeface="DM Sans" pitchFamily="2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5864B35-D048-B7B3-D8B8-E7CC3516B14B}"/>
              </a:ext>
            </a:extLst>
          </p:cNvPr>
          <p:cNvSpPr/>
          <p:nvPr/>
        </p:nvSpPr>
        <p:spPr>
          <a:xfrm>
            <a:off x="661541" y="2385355"/>
            <a:ext cx="3512741" cy="1905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IN" sz="1500">
              <a:latin typeface="DM Sans" pitchFamily="2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89AFA17-1973-8328-F88E-144B2ADF391A}"/>
              </a:ext>
            </a:extLst>
          </p:cNvPr>
          <p:cNvSpPr/>
          <p:nvPr/>
        </p:nvSpPr>
        <p:spPr>
          <a:xfrm>
            <a:off x="661541" y="2506104"/>
            <a:ext cx="2454870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b="1" dirty="0">
                <a:solidFill>
                  <a:srgbClr val="3C3939"/>
                </a:solidFill>
                <a:latin typeface="DM Sans" pitchFamily="2" charset="0"/>
                <a:ea typeface="Raleway" pitchFamily="34" charset="-122"/>
                <a:cs typeface="Raleway" pitchFamily="34" charset="-120"/>
              </a:rPr>
              <a:t>Data Profiling &amp; Discovery</a:t>
            </a:r>
            <a:endParaRPr lang="en-US" sz="1625" b="1" dirty="0">
              <a:latin typeface="DM Sans" pitchFamily="2" charset="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8F51A877-4217-52FC-AA96-725DFC39C2E8}"/>
              </a:ext>
            </a:extLst>
          </p:cNvPr>
          <p:cNvSpPr/>
          <p:nvPr/>
        </p:nvSpPr>
        <p:spPr>
          <a:xfrm>
            <a:off x="661541" y="2863788"/>
            <a:ext cx="3512741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3C3939"/>
                </a:solidFill>
                <a:latin typeface="DM Sans" pitchFamily="2" charset="0"/>
                <a:ea typeface="Roboto" pitchFamily="34" charset="-122"/>
                <a:cs typeface="Roboto" pitchFamily="34" charset="-120"/>
              </a:rPr>
              <a:t>AI-powered analysis of datasets to understand structure, quality, and content</a:t>
            </a:r>
            <a:endParaRPr lang="en-US" sz="1292" dirty="0">
              <a:latin typeface="DM Sans" pitchFamily="2" charset="0"/>
            </a:endParaRP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A14F25B6-A15C-723A-D022-DC1270B5BAF2}"/>
              </a:ext>
            </a:extLst>
          </p:cNvPr>
          <p:cNvSpPr/>
          <p:nvPr/>
        </p:nvSpPr>
        <p:spPr>
          <a:xfrm>
            <a:off x="4339580" y="2123418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3C3939"/>
                </a:solidFill>
                <a:latin typeface="DM Sans" pitchFamily="2" charset="0"/>
                <a:ea typeface="Raleway Light" pitchFamily="34" charset="-122"/>
                <a:cs typeface="Raleway Light" pitchFamily="34" charset="-120"/>
              </a:rPr>
              <a:t>02</a:t>
            </a:r>
            <a:endParaRPr lang="en-US" sz="1292" b="1" dirty="0">
              <a:latin typeface="DM Sans" pitchFamily="2" charset="0"/>
            </a:endParaRPr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ACEE5883-DDC7-0208-AADE-999F8CA642E0}"/>
              </a:ext>
            </a:extLst>
          </p:cNvPr>
          <p:cNvSpPr/>
          <p:nvPr/>
        </p:nvSpPr>
        <p:spPr>
          <a:xfrm>
            <a:off x="4339580" y="2385355"/>
            <a:ext cx="3512840" cy="1905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IN" sz="1500">
              <a:latin typeface="DM Sans" pitchFamily="2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A6F0C186-DA3C-96E2-D253-86549CA03049}"/>
              </a:ext>
            </a:extLst>
          </p:cNvPr>
          <p:cNvSpPr/>
          <p:nvPr/>
        </p:nvSpPr>
        <p:spPr>
          <a:xfrm>
            <a:off x="4339580" y="2506104"/>
            <a:ext cx="2289572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b="1" dirty="0">
                <a:solidFill>
                  <a:srgbClr val="3C3939"/>
                </a:solidFill>
                <a:latin typeface="DM Sans" pitchFamily="2" charset="0"/>
                <a:ea typeface="Raleway" pitchFamily="34" charset="-122"/>
                <a:cs typeface="Raleway" pitchFamily="34" charset="-120"/>
              </a:rPr>
              <a:t>Data Quality Framework</a:t>
            </a:r>
            <a:endParaRPr lang="en-US" sz="1625" b="1" dirty="0">
              <a:latin typeface="DM Sans" pitchFamily="2" charset="0"/>
            </a:endParaRPr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177FA4CA-8052-C1CA-C314-2CDD2386A08D}"/>
              </a:ext>
            </a:extLst>
          </p:cNvPr>
          <p:cNvSpPr/>
          <p:nvPr/>
        </p:nvSpPr>
        <p:spPr>
          <a:xfrm>
            <a:off x="4339580" y="2863788"/>
            <a:ext cx="3512840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3C3939"/>
                </a:solidFill>
                <a:latin typeface="DM Sans" pitchFamily="2" charset="0"/>
                <a:ea typeface="Roboto" pitchFamily="34" charset="-122"/>
                <a:cs typeface="Roboto" pitchFamily="34" charset="-120"/>
              </a:rPr>
              <a:t>Embedded quality checks across all medallion layers</a:t>
            </a:r>
            <a:endParaRPr lang="en-US" sz="1292" dirty="0">
              <a:latin typeface="DM Sans" pitchFamily="2" charset="0"/>
            </a:endParaRPr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F2271227-6BE9-5C53-F7B1-E27B6DB07496}"/>
              </a:ext>
            </a:extLst>
          </p:cNvPr>
          <p:cNvSpPr/>
          <p:nvPr/>
        </p:nvSpPr>
        <p:spPr>
          <a:xfrm>
            <a:off x="8017718" y="2123418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3C3939"/>
                </a:solidFill>
                <a:latin typeface="DM Sans" pitchFamily="2" charset="0"/>
                <a:ea typeface="Raleway Light" pitchFamily="34" charset="-122"/>
                <a:cs typeface="Raleway Light" pitchFamily="34" charset="-120"/>
              </a:rPr>
              <a:t>03</a:t>
            </a:r>
            <a:endParaRPr lang="en-US" sz="1292" b="1" dirty="0">
              <a:latin typeface="DM Sans" pitchFamily="2" charset="0"/>
            </a:endParaRPr>
          </a:p>
        </p:txBody>
      </p:sp>
      <p:sp>
        <p:nvSpPr>
          <p:cNvPr id="30" name="Shape 11">
            <a:extLst>
              <a:ext uri="{FF2B5EF4-FFF2-40B4-BE49-F238E27FC236}">
                <a16:creationId xmlns:a16="http://schemas.microsoft.com/office/drawing/2014/main" id="{88109FDF-9529-0880-5C25-3487E8BD02E4}"/>
              </a:ext>
            </a:extLst>
          </p:cNvPr>
          <p:cNvSpPr/>
          <p:nvPr/>
        </p:nvSpPr>
        <p:spPr>
          <a:xfrm>
            <a:off x="8017719" y="2385355"/>
            <a:ext cx="3512741" cy="1905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IN" sz="1500">
              <a:latin typeface="DM Sans" pitchFamily="2" charset="0"/>
            </a:endParaRPr>
          </a:p>
        </p:txBody>
      </p:sp>
      <p:sp>
        <p:nvSpPr>
          <p:cNvPr id="31" name="Text 12">
            <a:extLst>
              <a:ext uri="{FF2B5EF4-FFF2-40B4-BE49-F238E27FC236}">
                <a16:creationId xmlns:a16="http://schemas.microsoft.com/office/drawing/2014/main" id="{0A293566-B0D1-9EFA-F6FE-8C1572CDDEC8}"/>
              </a:ext>
            </a:extLst>
          </p:cNvPr>
          <p:cNvSpPr/>
          <p:nvPr/>
        </p:nvSpPr>
        <p:spPr>
          <a:xfrm>
            <a:off x="8017718" y="2506104"/>
            <a:ext cx="237906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b="1" dirty="0">
                <a:solidFill>
                  <a:srgbClr val="3C3939"/>
                </a:solidFill>
                <a:latin typeface="DM Sans" pitchFamily="2" charset="0"/>
                <a:ea typeface="Raleway" pitchFamily="34" charset="-122"/>
                <a:cs typeface="Raleway" pitchFamily="34" charset="-120"/>
              </a:rPr>
              <a:t>Intelligent Data Ingestion</a:t>
            </a:r>
            <a:endParaRPr lang="en-US" sz="1625" b="1" dirty="0">
              <a:latin typeface="DM Sans" pitchFamily="2" charset="0"/>
            </a:endParaRPr>
          </a:p>
        </p:txBody>
      </p:sp>
      <p:sp>
        <p:nvSpPr>
          <p:cNvPr id="32" name="Text 13">
            <a:extLst>
              <a:ext uri="{FF2B5EF4-FFF2-40B4-BE49-F238E27FC236}">
                <a16:creationId xmlns:a16="http://schemas.microsoft.com/office/drawing/2014/main" id="{2FBDC7E0-A62B-C493-31E2-EAAC0102A9BF}"/>
              </a:ext>
            </a:extLst>
          </p:cNvPr>
          <p:cNvSpPr/>
          <p:nvPr/>
        </p:nvSpPr>
        <p:spPr>
          <a:xfrm>
            <a:off x="8017719" y="2863788"/>
            <a:ext cx="3512741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3C3939"/>
                </a:solidFill>
                <a:latin typeface="DM Sans" pitchFamily="2" charset="0"/>
                <a:ea typeface="Roboto" pitchFamily="34" charset="-122"/>
                <a:cs typeface="Roboto" pitchFamily="34" charset="-120"/>
              </a:rPr>
              <a:t>Autonomous agents handling data ingestion and transformation</a:t>
            </a:r>
            <a:endParaRPr lang="en-US" sz="1292" dirty="0">
              <a:latin typeface="DM Sans" pitchFamily="2" charset="0"/>
            </a:endParaRPr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1A7D3E57-98F5-F319-392C-34751822FD18}"/>
              </a:ext>
            </a:extLst>
          </p:cNvPr>
          <p:cNvSpPr/>
          <p:nvPr/>
        </p:nvSpPr>
        <p:spPr>
          <a:xfrm>
            <a:off x="661541" y="3682343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3C3939"/>
                </a:solidFill>
                <a:latin typeface="DM Sans" pitchFamily="2" charset="0"/>
                <a:ea typeface="Raleway Light" pitchFamily="34" charset="-122"/>
                <a:cs typeface="Raleway Light" pitchFamily="34" charset="-120"/>
              </a:rPr>
              <a:t>04</a:t>
            </a:r>
            <a:endParaRPr lang="en-US" sz="1292" b="1" dirty="0">
              <a:latin typeface="DM Sans" pitchFamily="2" charset="0"/>
            </a:endParaRPr>
          </a:p>
        </p:txBody>
      </p:sp>
      <p:sp>
        <p:nvSpPr>
          <p:cNvPr id="35" name="Text 16">
            <a:extLst>
              <a:ext uri="{FF2B5EF4-FFF2-40B4-BE49-F238E27FC236}">
                <a16:creationId xmlns:a16="http://schemas.microsoft.com/office/drawing/2014/main" id="{AF6B976C-73F5-1730-62D2-86C5B56607B1}"/>
              </a:ext>
            </a:extLst>
          </p:cNvPr>
          <p:cNvSpPr/>
          <p:nvPr/>
        </p:nvSpPr>
        <p:spPr>
          <a:xfrm>
            <a:off x="661541" y="4065029"/>
            <a:ext cx="2162076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b="1" dirty="0">
                <a:solidFill>
                  <a:srgbClr val="3C3939"/>
                </a:solidFill>
                <a:latin typeface="DM Sans" pitchFamily="2" charset="0"/>
                <a:ea typeface="Raleway" pitchFamily="34" charset="-122"/>
                <a:cs typeface="Raleway" pitchFamily="34" charset="-120"/>
              </a:rPr>
              <a:t>Medallion Architecture</a:t>
            </a:r>
            <a:endParaRPr lang="en-US" sz="1625" b="1" dirty="0">
              <a:latin typeface="DM Sans" pitchFamily="2" charset="0"/>
            </a:endParaRPr>
          </a:p>
        </p:txBody>
      </p:sp>
      <p:sp>
        <p:nvSpPr>
          <p:cNvPr id="36" name="Text 17">
            <a:extLst>
              <a:ext uri="{FF2B5EF4-FFF2-40B4-BE49-F238E27FC236}">
                <a16:creationId xmlns:a16="http://schemas.microsoft.com/office/drawing/2014/main" id="{886D6AA4-5251-1404-E398-167A7DF9B1C0}"/>
              </a:ext>
            </a:extLst>
          </p:cNvPr>
          <p:cNvSpPr/>
          <p:nvPr/>
        </p:nvSpPr>
        <p:spPr>
          <a:xfrm>
            <a:off x="661541" y="4422713"/>
            <a:ext cx="3512741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3C3939"/>
                </a:solidFill>
                <a:latin typeface="DM Sans" pitchFamily="2" charset="0"/>
                <a:ea typeface="Roboto" pitchFamily="34" charset="-122"/>
                <a:cs typeface="Roboto" pitchFamily="34" charset="-120"/>
              </a:rPr>
              <a:t>Structured data flow through Bronze, Silver, and Gold layers</a:t>
            </a:r>
            <a:endParaRPr lang="en-US" sz="1292" dirty="0">
              <a:latin typeface="DM Sans" pitchFamily="2" charset="0"/>
            </a:endParaRPr>
          </a:p>
        </p:txBody>
      </p:sp>
      <p:sp>
        <p:nvSpPr>
          <p:cNvPr id="37" name="Text 18">
            <a:extLst>
              <a:ext uri="{FF2B5EF4-FFF2-40B4-BE49-F238E27FC236}">
                <a16:creationId xmlns:a16="http://schemas.microsoft.com/office/drawing/2014/main" id="{00EB124A-12F7-B467-A1F1-87A069B54CA2}"/>
              </a:ext>
            </a:extLst>
          </p:cNvPr>
          <p:cNvSpPr/>
          <p:nvPr/>
        </p:nvSpPr>
        <p:spPr>
          <a:xfrm>
            <a:off x="4339580" y="3682343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3C3939"/>
                </a:solidFill>
                <a:latin typeface="DM Sans" pitchFamily="2" charset="0"/>
                <a:ea typeface="Raleway Light" pitchFamily="34" charset="-122"/>
                <a:cs typeface="Raleway Light" pitchFamily="34" charset="-120"/>
              </a:rPr>
              <a:t>05</a:t>
            </a:r>
            <a:endParaRPr lang="en-US" sz="1292" b="1" dirty="0">
              <a:latin typeface="DM Sans" pitchFamily="2" charset="0"/>
            </a:endParaRPr>
          </a:p>
        </p:txBody>
      </p:sp>
      <p:sp>
        <p:nvSpPr>
          <p:cNvPr id="39" name="Text 20">
            <a:extLst>
              <a:ext uri="{FF2B5EF4-FFF2-40B4-BE49-F238E27FC236}">
                <a16:creationId xmlns:a16="http://schemas.microsoft.com/office/drawing/2014/main" id="{C1A069B8-9761-DD1A-3262-62841B55789A}"/>
              </a:ext>
            </a:extLst>
          </p:cNvPr>
          <p:cNvSpPr/>
          <p:nvPr/>
        </p:nvSpPr>
        <p:spPr>
          <a:xfrm>
            <a:off x="4339580" y="4065029"/>
            <a:ext cx="2673350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b="1" dirty="0">
                <a:solidFill>
                  <a:srgbClr val="3C3939"/>
                </a:solidFill>
                <a:latin typeface="DM Sans" pitchFamily="2" charset="0"/>
                <a:ea typeface="Raleway" pitchFamily="34" charset="-122"/>
                <a:cs typeface="Raleway" pitchFamily="34" charset="-120"/>
              </a:rPr>
              <a:t>Data Governance &amp; Security</a:t>
            </a:r>
            <a:endParaRPr lang="en-US" sz="1625" b="1" dirty="0">
              <a:latin typeface="DM Sans" pitchFamily="2" charset="0"/>
            </a:endParaRPr>
          </a:p>
        </p:txBody>
      </p:sp>
      <p:sp>
        <p:nvSpPr>
          <p:cNvPr id="40" name="Text 21">
            <a:extLst>
              <a:ext uri="{FF2B5EF4-FFF2-40B4-BE49-F238E27FC236}">
                <a16:creationId xmlns:a16="http://schemas.microsoft.com/office/drawing/2014/main" id="{267D1FC3-96EE-40FE-D814-11110869E529}"/>
              </a:ext>
            </a:extLst>
          </p:cNvPr>
          <p:cNvSpPr/>
          <p:nvPr/>
        </p:nvSpPr>
        <p:spPr>
          <a:xfrm>
            <a:off x="4339580" y="4422712"/>
            <a:ext cx="3512840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3C3939"/>
                </a:solidFill>
                <a:latin typeface="DM Sans" pitchFamily="2" charset="0"/>
                <a:ea typeface="Roboto" pitchFamily="34" charset="-122"/>
                <a:cs typeface="Roboto" pitchFamily="34" charset="-120"/>
              </a:rPr>
              <a:t>Unified governance with Unity Catalog</a:t>
            </a:r>
            <a:endParaRPr lang="en-US" sz="1292" dirty="0">
              <a:latin typeface="DM Sans" pitchFamily="2" charset="0"/>
            </a:endParaRPr>
          </a:p>
        </p:txBody>
      </p:sp>
      <p:sp>
        <p:nvSpPr>
          <p:cNvPr id="41" name="Text 22">
            <a:extLst>
              <a:ext uri="{FF2B5EF4-FFF2-40B4-BE49-F238E27FC236}">
                <a16:creationId xmlns:a16="http://schemas.microsoft.com/office/drawing/2014/main" id="{2A08CEDE-CAD1-25AE-FF41-33FFB9478BE3}"/>
              </a:ext>
            </a:extLst>
          </p:cNvPr>
          <p:cNvSpPr/>
          <p:nvPr/>
        </p:nvSpPr>
        <p:spPr>
          <a:xfrm>
            <a:off x="8017718" y="3682343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3C3939"/>
                </a:solidFill>
                <a:latin typeface="DM Sans" pitchFamily="2" charset="0"/>
                <a:ea typeface="Raleway Light" pitchFamily="34" charset="-122"/>
                <a:cs typeface="Raleway Light" pitchFamily="34" charset="-120"/>
              </a:rPr>
              <a:t>06</a:t>
            </a:r>
            <a:endParaRPr lang="en-US" sz="1292" b="1" dirty="0">
              <a:latin typeface="DM Sans" pitchFamily="2" charset="0"/>
            </a:endParaRPr>
          </a:p>
        </p:txBody>
      </p:sp>
      <p:sp>
        <p:nvSpPr>
          <p:cNvPr id="43" name="Text 24">
            <a:extLst>
              <a:ext uri="{FF2B5EF4-FFF2-40B4-BE49-F238E27FC236}">
                <a16:creationId xmlns:a16="http://schemas.microsoft.com/office/drawing/2014/main" id="{D51E808B-A8CE-C5D1-81D8-7A63A0E143A7}"/>
              </a:ext>
            </a:extLst>
          </p:cNvPr>
          <p:cNvSpPr/>
          <p:nvPr/>
        </p:nvSpPr>
        <p:spPr>
          <a:xfrm>
            <a:off x="8017719" y="4065029"/>
            <a:ext cx="206761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b="1" dirty="0">
                <a:solidFill>
                  <a:srgbClr val="3C3939"/>
                </a:solidFill>
                <a:latin typeface="DM Sans" pitchFamily="2" charset="0"/>
                <a:ea typeface="Raleway" pitchFamily="34" charset="-122"/>
                <a:cs typeface="Raleway" pitchFamily="34" charset="-120"/>
              </a:rPr>
              <a:t>Agentic AI Operations</a:t>
            </a:r>
            <a:endParaRPr lang="en-US" sz="1625" b="1" dirty="0">
              <a:latin typeface="DM Sans" pitchFamily="2" charset="0"/>
            </a:endParaRPr>
          </a:p>
        </p:txBody>
      </p:sp>
      <p:sp>
        <p:nvSpPr>
          <p:cNvPr id="44" name="Text 25">
            <a:extLst>
              <a:ext uri="{FF2B5EF4-FFF2-40B4-BE49-F238E27FC236}">
                <a16:creationId xmlns:a16="http://schemas.microsoft.com/office/drawing/2014/main" id="{C982632C-F64F-04CB-EC5F-E8AD82637411}"/>
              </a:ext>
            </a:extLst>
          </p:cNvPr>
          <p:cNvSpPr/>
          <p:nvPr/>
        </p:nvSpPr>
        <p:spPr>
          <a:xfrm>
            <a:off x="8017719" y="4422712"/>
            <a:ext cx="3512741" cy="264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3C3939"/>
                </a:solidFill>
                <a:latin typeface="DM Sans" pitchFamily="2" charset="0"/>
                <a:ea typeface="Roboto" pitchFamily="34" charset="-122"/>
                <a:cs typeface="Roboto" pitchFamily="34" charset="-120"/>
              </a:rPr>
              <a:t>Multi-agent collaboration networks</a:t>
            </a:r>
            <a:endParaRPr lang="en-US" sz="1292" dirty="0">
              <a:latin typeface="DM Sans" pitchFamily="2" charset="0"/>
            </a:endParaRPr>
          </a:p>
        </p:txBody>
      </p:sp>
      <p:sp>
        <p:nvSpPr>
          <p:cNvPr id="45" name="Text 26">
            <a:extLst>
              <a:ext uri="{FF2B5EF4-FFF2-40B4-BE49-F238E27FC236}">
                <a16:creationId xmlns:a16="http://schemas.microsoft.com/office/drawing/2014/main" id="{16DD231B-8612-847A-62A4-DDAF2020BD24}"/>
              </a:ext>
            </a:extLst>
          </p:cNvPr>
          <p:cNvSpPr/>
          <p:nvPr/>
        </p:nvSpPr>
        <p:spPr>
          <a:xfrm>
            <a:off x="4339580" y="5114695"/>
            <a:ext cx="165298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b="1" dirty="0">
                <a:solidFill>
                  <a:srgbClr val="3C3939"/>
                </a:solidFill>
                <a:latin typeface="DM Sans" pitchFamily="2" charset="0"/>
                <a:ea typeface="Raleway Light" pitchFamily="34" charset="-122"/>
                <a:cs typeface="Raleway Light" pitchFamily="34" charset="-120"/>
              </a:rPr>
              <a:t>07</a:t>
            </a:r>
            <a:endParaRPr lang="en-US" sz="1292" b="1" dirty="0">
              <a:latin typeface="DM Sans" pitchFamily="2" charset="0"/>
            </a:endParaRPr>
          </a:p>
        </p:txBody>
      </p:sp>
      <p:sp>
        <p:nvSpPr>
          <p:cNvPr id="47" name="Text 28">
            <a:extLst>
              <a:ext uri="{FF2B5EF4-FFF2-40B4-BE49-F238E27FC236}">
                <a16:creationId xmlns:a16="http://schemas.microsoft.com/office/drawing/2014/main" id="{23AA37F6-C9E4-C4D8-FB9B-FAB742829F0F}"/>
              </a:ext>
            </a:extLst>
          </p:cNvPr>
          <p:cNvSpPr/>
          <p:nvPr/>
        </p:nvSpPr>
        <p:spPr>
          <a:xfrm>
            <a:off x="4339580" y="5497381"/>
            <a:ext cx="216435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25" b="1" dirty="0">
                <a:solidFill>
                  <a:srgbClr val="3C3939"/>
                </a:solidFill>
                <a:latin typeface="DM Sans" pitchFamily="2" charset="0"/>
                <a:ea typeface="Raleway" pitchFamily="34" charset="-122"/>
                <a:cs typeface="Raleway" pitchFamily="34" charset="-120"/>
              </a:rPr>
              <a:t>Continuous Monitoring</a:t>
            </a:r>
            <a:endParaRPr lang="en-US" sz="1625" b="1" dirty="0">
              <a:latin typeface="DM Sans" pitchFamily="2" charset="0"/>
            </a:endParaRPr>
          </a:p>
        </p:txBody>
      </p:sp>
      <p:sp>
        <p:nvSpPr>
          <p:cNvPr id="48" name="Text 29">
            <a:extLst>
              <a:ext uri="{FF2B5EF4-FFF2-40B4-BE49-F238E27FC236}">
                <a16:creationId xmlns:a16="http://schemas.microsoft.com/office/drawing/2014/main" id="{6C2B5E40-6BBE-C096-99E5-B2C12DE190E6}"/>
              </a:ext>
            </a:extLst>
          </p:cNvPr>
          <p:cNvSpPr/>
          <p:nvPr/>
        </p:nvSpPr>
        <p:spPr>
          <a:xfrm>
            <a:off x="4339580" y="5855064"/>
            <a:ext cx="3075828" cy="345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3C3939"/>
                </a:solidFill>
                <a:latin typeface="DM Sans" pitchFamily="2" charset="0"/>
                <a:ea typeface="Roboto" pitchFamily="34" charset="-122"/>
                <a:cs typeface="Roboto" pitchFamily="34" charset="-120"/>
              </a:rPr>
              <a:t>Ongoing optimization and quality tracking</a:t>
            </a:r>
            <a:endParaRPr lang="en-US" sz="1292" dirty="0">
              <a:latin typeface="DM Sans" pitchFamily="2" charset="0"/>
            </a:endParaRPr>
          </a:p>
        </p:txBody>
      </p:sp>
      <p:sp>
        <p:nvSpPr>
          <p:cNvPr id="49" name="Shape 3">
            <a:extLst>
              <a:ext uri="{FF2B5EF4-FFF2-40B4-BE49-F238E27FC236}">
                <a16:creationId xmlns:a16="http://schemas.microsoft.com/office/drawing/2014/main" id="{D60C7AB4-5D8D-31E6-B747-C605F9620CB3}"/>
              </a:ext>
            </a:extLst>
          </p:cNvPr>
          <p:cNvSpPr/>
          <p:nvPr/>
        </p:nvSpPr>
        <p:spPr>
          <a:xfrm>
            <a:off x="661540" y="3990248"/>
            <a:ext cx="3512741" cy="1905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IN" sz="1500" b="1">
              <a:latin typeface="DM Sans" pitchFamily="2" charset="0"/>
            </a:endParaRPr>
          </a:p>
        </p:txBody>
      </p:sp>
      <p:sp>
        <p:nvSpPr>
          <p:cNvPr id="50" name="Shape 7">
            <a:extLst>
              <a:ext uri="{FF2B5EF4-FFF2-40B4-BE49-F238E27FC236}">
                <a16:creationId xmlns:a16="http://schemas.microsoft.com/office/drawing/2014/main" id="{FCBA9D48-B096-73C0-E024-0B35E74A915E}"/>
              </a:ext>
            </a:extLst>
          </p:cNvPr>
          <p:cNvSpPr/>
          <p:nvPr/>
        </p:nvSpPr>
        <p:spPr>
          <a:xfrm>
            <a:off x="4339579" y="3990248"/>
            <a:ext cx="3512840" cy="1905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IN" sz="1500" b="1">
              <a:latin typeface="DM Sans" pitchFamily="2" charset="0"/>
            </a:endParaRPr>
          </a:p>
        </p:txBody>
      </p:sp>
      <p:sp>
        <p:nvSpPr>
          <p:cNvPr id="51" name="Shape 11">
            <a:extLst>
              <a:ext uri="{FF2B5EF4-FFF2-40B4-BE49-F238E27FC236}">
                <a16:creationId xmlns:a16="http://schemas.microsoft.com/office/drawing/2014/main" id="{9174BDA3-A0CB-8D0E-02FE-27D19AB0388D}"/>
              </a:ext>
            </a:extLst>
          </p:cNvPr>
          <p:cNvSpPr/>
          <p:nvPr/>
        </p:nvSpPr>
        <p:spPr>
          <a:xfrm>
            <a:off x="8017718" y="3990248"/>
            <a:ext cx="3512741" cy="1905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IN" sz="1500" b="1">
              <a:latin typeface="DM Sans" pitchFamily="2" charset="0"/>
            </a:endParaRPr>
          </a:p>
        </p:txBody>
      </p:sp>
      <p:sp>
        <p:nvSpPr>
          <p:cNvPr id="52" name="Shape 3">
            <a:extLst>
              <a:ext uri="{FF2B5EF4-FFF2-40B4-BE49-F238E27FC236}">
                <a16:creationId xmlns:a16="http://schemas.microsoft.com/office/drawing/2014/main" id="{5244AB7B-891D-393A-35E9-00F93CFB272E}"/>
              </a:ext>
            </a:extLst>
          </p:cNvPr>
          <p:cNvSpPr/>
          <p:nvPr/>
        </p:nvSpPr>
        <p:spPr>
          <a:xfrm>
            <a:off x="4339579" y="5391056"/>
            <a:ext cx="3512741" cy="1905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IN" sz="1500">
              <a:latin typeface="DM Sans" pitchFamily="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852539C-9EEA-998C-6223-74AE4AEF55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05420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Data Engineering &amp; Governance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9F97655-8D37-42BE-25A6-E3BC5B56F977}"/>
              </a:ext>
            </a:extLst>
          </p:cNvPr>
          <p:cNvSpPr txBox="1">
            <a:spLocks/>
          </p:cNvSpPr>
          <p:nvPr/>
        </p:nvSpPr>
        <p:spPr>
          <a:xfrm>
            <a:off x="137773" y="675314"/>
            <a:ext cx="8743180" cy="505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/>
                </a:solidFill>
                <a:latin typeface="Calibri Light" panose="020F0302020204030204" pitchFamily="34" charset="0"/>
                <a:ea typeface="Open Sans SemiBold" pitchFamily="2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500" b="0" dirty="0">
                <a:latin typeface="DM Sans" pitchFamily="2" charset="0"/>
              </a:rPr>
              <a:t>Autonomous Data Lakehouse</a:t>
            </a:r>
          </a:p>
        </p:txBody>
      </p:sp>
    </p:spTree>
    <p:extLst>
      <p:ext uri="{BB962C8B-B14F-4D97-AF65-F5344CB8AC3E}">
        <p14:creationId xmlns:p14="http://schemas.microsoft.com/office/powerpoint/2010/main" val="28949955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D193D-3CEA-DF07-5A66-85FB2A8E4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43E7D-ABCB-025C-84B3-AFC10C668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A9D7-820A-A187-1AA4-E260E147E0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E5413CEB-9776-8A4D-E0EF-79DE8385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C70DE378-FC44-AE81-C175-91CAE52FC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055750A-E35C-F61F-D6DB-FA4C2DBAF7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21" y="146249"/>
            <a:ext cx="8567816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Autonomous Intelligence Practice</a:t>
            </a:r>
          </a:p>
          <a:p>
            <a:r>
              <a:rPr lang="en-IN" sz="2500" b="0" dirty="0">
                <a:latin typeface="DM Sans" pitchFamily="2" charset="0"/>
              </a:rPr>
              <a:t>Service Catalogue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E6CBA-EDD2-13A7-498C-CECB5CC80F10}"/>
              </a:ext>
            </a:extLst>
          </p:cNvPr>
          <p:cNvGrpSpPr/>
          <p:nvPr/>
        </p:nvGrpSpPr>
        <p:grpSpPr>
          <a:xfrm>
            <a:off x="346553" y="1854440"/>
            <a:ext cx="5749447" cy="1312710"/>
            <a:chOff x="1540701" y="1116482"/>
            <a:chExt cx="8542751" cy="1615858"/>
          </a:xfrm>
          <a:solidFill>
            <a:srgbClr val="0B2026"/>
          </a:solidFill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6EFD87F-5D65-FF9C-AE57-657E6A5E8F5F}"/>
                </a:ext>
              </a:extLst>
            </p:cNvPr>
            <p:cNvSpPr/>
            <p:nvPr/>
          </p:nvSpPr>
          <p:spPr>
            <a:xfrm>
              <a:off x="1540701" y="1116482"/>
              <a:ext cx="8542751" cy="161585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16B414-7360-31AE-3A77-E62B3B00D7FA}"/>
                </a:ext>
              </a:extLst>
            </p:cNvPr>
            <p:cNvSpPr txBox="1"/>
            <p:nvPr/>
          </p:nvSpPr>
          <p:spPr>
            <a:xfrm>
              <a:off x="3275814" y="2231715"/>
              <a:ext cx="5071801" cy="397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EEEDE9"/>
                  </a:solidFill>
                  <a:effectLst/>
                  <a:uLnTx/>
                  <a:uFillTx/>
                  <a:latin typeface="DM Sans" pitchFamily="2" charset="0"/>
                  <a:ea typeface="+mn-ea"/>
                  <a:cs typeface="+mn-cs"/>
                </a:rPr>
                <a:t>Autonomous Intelligence Practice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3AFEDE-E8C2-67DA-1018-EE52D0545711}"/>
              </a:ext>
            </a:extLst>
          </p:cNvPr>
          <p:cNvSpPr/>
          <p:nvPr/>
        </p:nvSpPr>
        <p:spPr>
          <a:xfrm>
            <a:off x="973043" y="3241262"/>
            <a:ext cx="4496844" cy="829420"/>
          </a:xfrm>
          <a:prstGeom prst="roundRect">
            <a:avLst/>
          </a:prstGeom>
          <a:solidFill>
            <a:srgbClr val="0B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85DA74-2362-91BF-FA91-E5E8A657BD7A}"/>
              </a:ext>
            </a:extLst>
          </p:cNvPr>
          <p:cNvSpPr/>
          <p:nvPr/>
        </p:nvSpPr>
        <p:spPr>
          <a:xfrm>
            <a:off x="964504" y="4140040"/>
            <a:ext cx="4496844" cy="846115"/>
          </a:xfrm>
          <a:prstGeom prst="roundRect">
            <a:avLst/>
          </a:prstGeom>
          <a:solidFill>
            <a:srgbClr val="0B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BDDE7B9-2D70-AC81-A020-936ACF8C2EFF}"/>
              </a:ext>
            </a:extLst>
          </p:cNvPr>
          <p:cNvSpPr/>
          <p:nvPr/>
        </p:nvSpPr>
        <p:spPr>
          <a:xfrm>
            <a:off x="973043" y="5050076"/>
            <a:ext cx="4496844" cy="846115"/>
          </a:xfrm>
          <a:prstGeom prst="roundRect">
            <a:avLst/>
          </a:prstGeom>
          <a:solidFill>
            <a:srgbClr val="0B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7D5095FB-0382-6986-232F-62DC588B90FD}"/>
              </a:ext>
            </a:extLst>
          </p:cNvPr>
          <p:cNvSpPr/>
          <p:nvPr/>
        </p:nvSpPr>
        <p:spPr>
          <a:xfrm>
            <a:off x="2986923" y="3911857"/>
            <a:ext cx="438413" cy="420666"/>
          </a:xfrm>
          <a:prstGeom prst="plus">
            <a:avLst>
              <a:gd name="adj" fmla="val 41364"/>
            </a:avLst>
          </a:prstGeom>
          <a:solidFill>
            <a:srgbClr val="FF3621"/>
          </a:solidFill>
          <a:ln>
            <a:solidFill>
              <a:srgbClr val="FF3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solidFill>
                  <a:srgbClr val="FF3621"/>
                </a:solidFill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643ED-AD3F-B5A8-806B-DE0E6923671B}"/>
              </a:ext>
            </a:extLst>
          </p:cNvPr>
          <p:cNvSpPr txBox="1"/>
          <p:nvPr/>
        </p:nvSpPr>
        <p:spPr>
          <a:xfrm>
            <a:off x="1259741" y="5250644"/>
            <a:ext cx="38757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Managed Autonomous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[Data Ops | ML Ops | LLM Ops | Agent Ops]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C73735-EB06-35C5-A405-4AC20D55C614}"/>
              </a:ext>
            </a:extLst>
          </p:cNvPr>
          <p:cNvSpPr txBox="1"/>
          <p:nvPr/>
        </p:nvSpPr>
        <p:spPr>
          <a:xfrm>
            <a:off x="1363180" y="4339606"/>
            <a:ext cx="3668823" cy="507831"/>
          </a:xfrm>
          <a:prstGeom prst="rect">
            <a:avLst/>
          </a:prstGeom>
          <a:solidFill>
            <a:srgbClr val="0B202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Trusted Data Foundation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[Lakehouse | Governance | Analytics]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AB6556-DDEB-FFB5-AEED-0338167C4670}"/>
              </a:ext>
            </a:extLst>
          </p:cNvPr>
          <p:cNvSpPr txBox="1"/>
          <p:nvPr/>
        </p:nvSpPr>
        <p:spPr>
          <a:xfrm>
            <a:off x="1256272" y="3385884"/>
            <a:ext cx="3929522" cy="507831"/>
          </a:xfrm>
          <a:prstGeom prst="rect">
            <a:avLst/>
          </a:prstGeom>
          <a:solidFill>
            <a:srgbClr val="0B202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Intelligent Agent Apps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[Task Automation | Orchestration | Industry LLMs]</a:t>
            </a:r>
          </a:p>
        </p:txBody>
      </p:sp>
      <p:pic>
        <p:nvPicPr>
          <p:cNvPr id="7" name="Picture 6" descr="A logo with a red and white design&#10;&#10;AI-generated content may be incorrect.">
            <a:extLst>
              <a:ext uri="{FF2B5EF4-FFF2-40B4-BE49-F238E27FC236}">
                <a16:creationId xmlns:a16="http://schemas.microsoft.com/office/drawing/2014/main" id="{A97BFD5F-E610-CC90-3DA6-E10C05C3E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76" y="2073174"/>
            <a:ext cx="1056717" cy="589120"/>
          </a:xfrm>
          <a:prstGeom prst="rect">
            <a:avLst/>
          </a:prstGeom>
        </p:spPr>
      </p:pic>
      <p:sp>
        <p:nvSpPr>
          <p:cNvPr id="2" name="Cross 1">
            <a:extLst>
              <a:ext uri="{FF2B5EF4-FFF2-40B4-BE49-F238E27FC236}">
                <a16:creationId xmlns:a16="http://schemas.microsoft.com/office/drawing/2014/main" id="{C263FE55-8B44-12BE-9A4D-B2DDEDC473B1}"/>
              </a:ext>
            </a:extLst>
          </p:cNvPr>
          <p:cNvSpPr/>
          <p:nvPr/>
        </p:nvSpPr>
        <p:spPr>
          <a:xfrm>
            <a:off x="3001827" y="4818973"/>
            <a:ext cx="438413" cy="420666"/>
          </a:xfrm>
          <a:prstGeom prst="plus">
            <a:avLst>
              <a:gd name="adj" fmla="val 41364"/>
            </a:avLst>
          </a:prstGeom>
          <a:solidFill>
            <a:srgbClr val="FF3621"/>
          </a:solidFill>
          <a:ln>
            <a:solidFill>
              <a:srgbClr val="FF3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solidFill>
                  <a:srgbClr val="FF3621"/>
                </a:solidFill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22C6E4-2F1A-EE73-8444-864A79260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753852"/>
              </p:ext>
            </p:extLst>
          </p:nvPr>
        </p:nvGraphicFramePr>
        <p:xfrm>
          <a:off x="6188999" y="1404313"/>
          <a:ext cx="5503317" cy="522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Graphic 7" descr="Bullseye with solid fill">
            <a:extLst>
              <a:ext uri="{FF2B5EF4-FFF2-40B4-BE49-F238E27FC236}">
                <a16:creationId xmlns:a16="http://schemas.microsoft.com/office/drawing/2014/main" id="{DE15BE27-5E5B-FA94-D0CF-BDC67DDBE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41399" y="1665319"/>
            <a:ext cx="457200" cy="4572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90238762-5030-DF34-2420-4FD8ACED5B83}"/>
              </a:ext>
            </a:extLst>
          </p:cNvPr>
          <p:cNvSpPr/>
          <p:nvPr/>
        </p:nvSpPr>
        <p:spPr>
          <a:xfrm>
            <a:off x="7105137" y="3151704"/>
            <a:ext cx="321468" cy="321468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185737" y="307181"/>
                </a:moveTo>
                <a:cubicBezTo>
                  <a:pt x="185737" y="315753"/>
                  <a:pt x="180022" y="321468"/>
                  <a:pt x="171450" y="321468"/>
                </a:cubicBezTo>
                <a:lnTo>
                  <a:pt x="107156" y="321468"/>
                </a:lnTo>
                <a:cubicBezTo>
                  <a:pt x="98583" y="321468"/>
                  <a:pt x="92868" y="315753"/>
                  <a:pt x="92868" y="307181"/>
                </a:cubicBezTo>
                <a:lnTo>
                  <a:pt x="92868" y="242887"/>
                </a:lnTo>
                <a:cubicBezTo>
                  <a:pt x="92868" y="234314"/>
                  <a:pt x="98583" y="228600"/>
                  <a:pt x="107156" y="228600"/>
                </a:cubicBezTo>
                <a:lnTo>
                  <a:pt x="171450" y="228600"/>
                </a:lnTo>
                <a:cubicBezTo>
                  <a:pt x="180022" y="228600"/>
                  <a:pt x="185737" y="234314"/>
                  <a:pt x="185737" y="242887"/>
                </a:cubicBezTo>
                <a:lnTo>
                  <a:pt x="185737" y="307181"/>
                </a:lnTo>
                <a:close/>
                <a:moveTo>
                  <a:pt x="321468" y="307181"/>
                </a:moveTo>
                <a:cubicBezTo>
                  <a:pt x="321468" y="315753"/>
                  <a:pt x="315753" y="321468"/>
                  <a:pt x="307181" y="321468"/>
                </a:cubicBezTo>
                <a:lnTo>
                  <a:pt x="242887" y="321468"/>
                </a:lnTo>
                <a:cubicBezTo>
                  <a:pt x="234314" y="321468"/>
                  <a:pt x="228600" y="315753"/>
                  <a:pt x="228600" y="307181"/>
                </a:cubicBezTo>
                <a:lnTo>
                  <a:pt x="228600" y="242887"/>
                </a:lnTo>
                <a:cubicBezTo>
                  <a:pt x="228600" y="234314"/>
                  <a:pt x="234314" y="228600"/>
                  <a:pt x="242887" y="228600"/>
                </a:cubicBezTo>
                <a:lnTo>
                  <a:pt x="307181" y="228600"/>
                </a:lnTo>
                <a:cubicBezTo>
                  <a:pt x="315753" y="228600"/>
                  <a:pt x="321468" y="234314"/>
                  <a:pt x="321468" y="242887"/>
                </a:cubicBezTo>
                <a:lnTo>
                  <a:pt x="321468" y="307181"/>
                </a:lnTo>
                <a:close/>
                <a:moveTo>
                  <a:pt x="185737" y="275748"/>
                </a:moveTo>
                <a:lnTo>
                  <a:pt x="228600" y="275748"/>
                </a:lnTo>
                <a:moveTo>
                  <a:pt x="111442" y="97155"/>
                </a:moveTo>
                <a:cubicBezTo>
                  <a:pt x="172990" y="97155"/>
                  <a:pt x="222885" y="75406"/>
                  <a:pt x="222885" y="48577"/>
                </a:cubicBezTo>
                <a:cubicBezTo>
                  <a:pt x="222885" y="21748"/>
                  <a:pt x="172990" y="0"/>
                  <a:pt x="111442" y="0"/>
                </a:cubicBezTo>
                <a:cubicBezTo>
                  <a:pt x="49894" y="0"/>
                  <a:pt x="0" y="21748"/>
                  <a:pt x="0" y="48577"/>
                </a:cubicBezTo>
                <a:cubicBezTo>
                  <a:pt x="0" y="75406"/>
                  <a:pt x="49894" y="97155"/>
                  <a:pt x="111442" y="97155"/>
                </a:cubicBezTo>
                <a:close/>
                <a:moveTo>
                  <a:pt x="0" y="48576"/>
                </a:moveTo>
                <a:lnTo>
                  <a:pt x="0" y="122871"/>
                </a:lnTo>
                <a:cubicBezTo>
                  <a:pt x="0" y="150017"/>
                  <a:pt x="50006" y="171448"/>
                  <a:pt x="111442" y="171448"/>
                </a:cubicBezTo>
                <a:cubicBezTo>
                  <a:pt x="172878" y="171448"/>
                  <a:pt x="222885" y="150017"/>
                  <a:pt x="222885" y="122871"/>
                </a:cubicBezTo>
                <a:lnTo>
                  <a:pt x="222885" y="48576"/>
                </a:lnTo>
                <a:moveTo>
                  <a:pt x="222885" y="185737"/>
                </a:moveTo>
                <a:lnTo>
                  <a:pt x="222885" y="122872"/>
                </a:lnTo>
                <a:moveTo>
                  <a:pt x="0" y="122872"/>
                </a:moveTo>
                <a:lnTo>
                  <a:pt x="0" y="197167"/>
                </a:lnTo>
                <a:cubicBezTo>
                  <a:pt x="0" y="214312"/>
                  <a:pt x="18573" y="228600"/>
                  <a:pt x="45719" y="237172"/>
                </a:cubicBezTo>
              </a:path>
            </a:pathLst>
          </a:custGeom>
          <a:noFill/>
          <a:ln w="19050">
            <a:solidFill>
              <a:srgbClr val="0B202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4221BDE1-E1F4-61F1-11B5-7A4C40E40ECB}"/>
              </a:ext>
            </a:extLst>
          </p:cNvPr>
          <p:cNvSpPr/>
          <p:nvPr/>
        </p:nvSpPr>
        <p:spPr>
          <a:xfrm>
            <a:off x="7156708" y="3873672"/>
            <a:ext cx="314325" cy="313653"/>
          </a:xfrm>
          <a:custGeom>
            <a:avLst/>
            <a:gdLst/>
            <a:ahLst/>
            <a:cxnLst/>
            <a:rect l="0" t="0" r="0" b="0"/>
            <a:pathLst>
              <a:path w="314325" h="313653">
                <a:moveTo>
                  <a:pt x="118014" y="235858"/>
                </a:moveTo>
                <a:lnTo>
                  <a:pt x="28575" y="235858"/>
                </a:lnTo>
                <a:cubicBezTo>
                  <a:pt x="12793" y="235858"/>
                  <a:pt x="0" y="223064"/>
                  <a:pt x="0" y="207283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lnTo>
                  <a:pt x="243016" y="0"/>
                </a:lnTo>
                <a:cubicBezTo>
                  <a:pt x="258797" y="0"/>
                  <a:pt x="271591" y="12793"/>
                  <a:pt x="271591" y="28575"/>
                </a:cubicBezTo>
                <a:lnTo>
                  <a:pt x="271591" y="125858"/>
                </a:lnTo>
                <a:moveTo>
                  <a:pt x="0" y="55806"/>
                </a:moveTo>
                <a:lnTo>
                  <a:pt x="271605" y="55806"/>
                </a:lnTo>
                <a:moveTo>
                  <a:pt x="0" y="174450"/>
                </a:moveTo>
                <a:lnTo>
                  <a:pt x="119557" y="174450"/>
                </a:lnTo>
                <a:moveTo>
                  <a:pt x="0" y="115228"/>
                </a:moveTo>
                <a:lnTo>
                  <a:pt x="157319" y="115228"/>
                </a:lnTo>
                <a:moveTo>
                  <a:pt x="110942" y="55806"/>
                </a:moveTo>
                <a:lnTo>
                  <a:pt x="110942" y="235858"/>
                </a:lnTo>
                <a:moveTo>
                  <a:pt x="190466" y="55806"/>
                </a:moveTo>
                <a:lnTo>
                  <a:pt x="190466" y="115228"/>
                </a:lnTo>
                <a:moveTo>
                  <a:pt x="215426" y="282778"/>
                </a:moveTo>
                <a:cubicBezTo>
                  <a:pt x="254447" y="281965"/>
                  <a:pt x="285431" y="249690"/>
                  <a:pt x="284649" y="210669"/>
                </a:cubicBezTo>
                <a:cubicBezTo>
                  <a:pt x="285431" y="171647"/>
                  <a:pt x="254447" y="139372"/>
                  <a:pt x="215426" y="138560"/>
                </a:cubicBezTo>
                <a:cubicBezTo>
                  <a:pt x="176405" y="139372"/>
                  <a:pt x="145422" y="171647"/>
                  <a:pt x="146203" y="210669"/>
                </a:cubicBezTo>
                <a:cubicBezTo>
                  <a:pt x="145422" y="249690"/>
                  <a:pt x="176405" y="281965"/>
                  <a:pt x="215426" y="282778"/>
                </a:cubicBezTo>
                <a:close/>
                <a:moveTo>
                  <a:pt x="314325" y="313653"/>
                </a:moveTo>
                <a:lnTo>
                  <a:pt x="264318" y="261632"/>
                </a:lnTo>
              </a:path>
            </a:pathLst>
          </a:custGeom>
          <a:noFill/>
          <a:ln w="19050">
            <a:solidFill>
              <a:srgbClr val="0B2026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3500C961-D7F2-A0F8-0A98-14FD246598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9063" y="5192144"/>
            <a:ext cx="502177" cy="502177"/>
          </a:xfrm>
          <a:prstGeom prst="rect">
            <a:avLst/>
          </a:prstGeom>
        </p:spPr>
      </p:pic>
      <p:pic>
        <p:nvPicPr>
          <p:cNvPr id="35" name="Graphic 34" descr="Scientific Thought with solid fill">
            <a:extLst>
              <a:ext uri="{FF2B5EF4-FFF2-40B4-BE49-F238E27FC236}">
                <a16:creationId xmlns:a16="http://schemas.microsoft.com/office/drawing/2014/main" id="{A30515A2-BB69-F275-4A52-5FAA8BB230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26246" y="4523559"/>
            <a:ext cx="449988" cy="449988"/>
          </a:xfrm>
          <a:prstGeom prst="rect">
            <a:avLst/>
          </a:prstGeom>
        </p:spPr>
      </p:pic>
      <p:pic>
        <p:nvPicPr>
          <p:cNvPr id="37" name="Graphic 36" descr="Ui Ux outline">
            <a:extLst>
              <a:ext uri="{FF2B5EF4-FFF2-40B4-BE49-F238E27FC236}">
                <a16:creationId xmlns:a16="http://schemas.microsoft.com/office/drawing/2014/main" id="{4CFE0075-EFB9-6522-3D60-1DE6C9AB95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74497" y="5979395"/>
            <a:ext cx="399049" cy="399049"/>
          </a:xfrm>
          <a:prstGeom prst="rect">
            <a:avLst/>
          </a:prstGeom>
        </p:spPr>
      </p:pic>
      <p:pic>
        <p:nvPicPr>
          <p:cNvPr id="12" name="Graphic 11" descr="Cloud Computing with solid fill">
            <a:extLst>
              <a:ext uri="{FF2B5EF4-FFF2-40B4-BE49-F238E27FC236}">
                <a16:creationId xmlns:a16="http://schemas.microsoft.com/office/drawing/2014/main" id="{96A30C3A-8654-0630-8C2C-72EDEA0A8D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73546" y="2358261"/>
            <a:ext cx="449989" cy="4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723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BCF06-EBD6-652E-16E9-F8CCD283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FA7FA-4D6F-B7A4-4CA5-24A8CA483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793D6-CFB4-9E7D-37BD-5A5B1D953B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F334BA40-A6E3-48CC-62D5-A66314773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E80A8CFF-7A94-E8BB-4853-A487A6BB1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DC47EFA-A928-F74E-3852-8A6C2A3C3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Service Offerings - Snapshot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CC56461-3146-E192-6E72-74788965B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716313"/>
              </p:ext>
            </p:extLst>
          </p:nvPr>
        </p:nvGraphicFramePr>
        <p:xfrm>
          <a:off x="926927" y="359473"/>
          <a:ext cx="10659649" cy="475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A37730F-57F6-7C0A-4AF2-2E401571FEAE}"/>
              </a:ext>
            </a:extLst>
          </p:cNvPr>
          <p:cNvSpPr/>
          <p:nvPr/>
        </p:nvSpPr>
        <p:spPr>
          <a:xfrm>
            <a:off x="0" y="5113852"/>
            <a:ext cx="12192000" cy="1750498"/>
          </a:xfrm>
          <a:prstGeom prst="rect">
            <a:avLst/>
          </a:prstGeom>
          <a:solidFill>
            <a:srgbClr val="0B20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b="1" dirty="0"/>
          </a:p>
          <a:p>
            <a:endParaRPr lang="en-IN" b="1" dirty="0"/>
          </a:p>
          <a:p>
            <a:r>
              <a:rPr lang="en-IN" b="1" dirty="0"/>
              <a:t>Highlights: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All service offerings are designed to be autonomous as much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Native integration with ADEPT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-----</a:t>
            </a:r>
            <a:endParaRPr lang="en-IN" b="1" dirty="0"/>
          </a:p>
          <a:p>
            <a:endParaRPr lang="en-IN" b="1" dirty="0"/>
          </a:p>
          <a:p>
            <a:r>
              <a:rPr lang="en-IN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280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C4A8-EA28-CCCE-48F4-5FF981009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EC843-0A7D-DAD1-B3E1-0F8334D8A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8DA9D-20E5-5555-13AB-5CFD0AF3C2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2ED19137-BA91-C5B0-F6BF-847D37242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11C661D6-1B60-3201-3631-DF6917CBF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901B2CC-695E-854A-5D0D-E643D6E1A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05420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Platform Modernization</a:t>
            </a: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22DA1C80-28D4-21AC-79DC-BC722A3A45DC}"/>
              </a:ext>
            </a:extLst>
          </p:cNvPr>
          <p:cNvSpPr/>
          <p:nvPr/>
        </p:nvSpPr>
        <p:spPr>
          <a:xfrm>
            <a:off x="744832" y="1067284"/>
            <a:ext cx="10702335" cy="4224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4083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3C4E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Legacy EDW to Databricks Lakehouse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Accelerated migration from </a:t>
            </a:r>
            <a:r>
              <a:rPr lang="en-US" dirty="0">
                <a:solidFill>
                  <a:srgbClr val="FF3621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Teradata, Oracle, Netezza, SQL Server to Databricks</a:t>
            </a:r>
            <a:r>
              <a:rPr lang="en-US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 with source-specific migration patterns and pre-built conversion accelerators for each legacy platform.</a:t>
            </a:r>
          </a:p>
          <a:p>
            <a:pPr lvl="1"/>
            <a:endParaRPr lang="en-US" dirty="0">
              <a:solidFill>
                <a:srgbClr val="2E3C4E"/>
              </a:solidFill>
              <a:latin typeface="DM Sans" pitchFamily="2" charset="0"/>
              <a:ea typeface="Barlow Bold" pitchFamily="34" charset="-122"/>
              <a:cs typeface="Barlow Bold" pitchFamily="34" charset="-120"/>
            </a:endParaRPr>
          </a:p>
          <a:p>
            <a:pPr marL="457200" indent="-457200">
              <a:lnSpc>
                <a:spcPts val="4083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3C4E"/>
                </a:solidFill>
                <a:latin typeface="DM Sans" pitchFamily="2" charset="0"/>
              </a:rPr>
              <a:t>ETL/ELT Pipelines to Databricks Lakehouse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DM Sans" pitchFamily="2" charset="0"/>
                <a:ea typeface="Montserrat" pitchFamily="34" charset="-122"/>
                <a:cs typeface="Montserrat" pitchFamily="34" charset="-120"/>
              </a:rPr>
              <a:t>Accelerated migration from ETL tools like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3621"/>
                </a:solidFill>
                <a:effectLst/>
                <a:uLnTx/>
                <a:uFillTx/>
                <a:latin typeface="DM Sans" pitchFamily="2" charset="0"/>
                <a:ea typeface="Montserrat" pitchFamily="34" charset="-122"/>
                <a:cs typeface="Montserrat" pitchFamily="34" charset="-120"/>
              </a:rPr>
              <a:t>Informatica, SSIS, DataStage to Databricks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DM Sans" pitchFamily="2" charset="0"/>
                <a:ea typeface="Montserrat" pitchFamily="34" charset="-122"/>
                <a:cs typeface="Montserrat" pitchFamily="34" charset="-120"/>
              </a:rPr>
              <a:t> Lakehouse pipelines with source-specific migration patterns and pre-built conversion accelerators for each legacy platform.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E3C4E"/>
              </a:solidFill>
              <a:latin typeface="DM Sans" pitchFamily="2" charset="0"/>
            </a:endParaRPr>
          </a:p>
          <a:p>
            <a:pPr marL="457200" indent="-457200">
              <a:lnSpc>
                <a:spcPts val="4083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3C4E"/>
                </a:solidFill>
                <a:latin typeface="DM Sans" pitchFamily="2" charset="0"/>
              </a:rPr>
              <a:t>Hadoop Ecosystem to Databricks Lakehouse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3621"/>
                </a:solidFill>
                <a:latin typeface="DM Sans" pitchFamily="2" charset="0"/>
              </a:rPr>
              <a:t>Cloudera, Hortonworks, MapR migration to unified Databricks platform </a:t>
            </a:r>
            <a:r>
              <a:rPr lang="en-US" dirty="0">
                <a:solidFill>
                  <a:srgbClr val="384653"/>
                </a:solidFill>
                <a:latin typeface="DM Sans" pitchFamily="2" charset="0"/>
              </a:rPr>
              <a:t>with specific migration strategies for components like HBase, Hive, Oozie, etc.</a:t>
            </a:r>
            <a:endParaRPr lang="en-US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984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75780-BCF2-29E3-8CEA-539294AD8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1D876-104D-BC75-4B4D-108A21FB0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9DAF-F20A-AD2E-93A9-400D453355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83A38492-8053-C661-4407-01C714EE2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77494815-BBAE-FD24-F9C0-FE29A8FFB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5E85C0A-49CB-E6C2-2430-AF4EEC6326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21" y="146249"/>
            <a:ext cx="8567816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Autonomous Intelligence Practice</a:t>
            </a:r>
          </a:p>
          <a:p>
            <a:r>
              <a:rPr lang="en-IN" sz="2500" b="0" dirty="0">
                <a:latin typeface="DM Sans" pitchFamily="2" charset="0"/>
              </a:rPr>
              <a:t>Service Catalogue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422AE63-A35B-21BA-4728-7A4AF08AE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074973"/>
              </p:ext>
            </p:extLst>
          </p:nvPr>
        </p:nvGraphicFramePr>
        <p:xfrm>
          <a:off x="413359" y="1290181"/>
          <a:ext cx="11379167" cy="519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89466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BB41C-1984-F42A-7DC5-E16C38A6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F85224-6A5C-164C-8DC8-18FC4EA1B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C215-679F-47DF-1657-B9ED45C09F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98D20D0B-006F-2244-64D2-4C2563281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A349E837-8F9C-3E31-D9AC-B42E6E68D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E8BE2FE7-53C1-2724-FF7A-B6BE6ACE3457}"/>
              </a:ext>
            </a:extLst>
          </p:cNvPr>
          <p:cNvSpPr/>
          <p:nvPr/>
        </p:nvSpPr>
        <p:spPr>
          <a:xfrm>
            <a:off x="631924" y="2063354"/>
            <a:ext cx="10090355" cy="1230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4500" b="1" dirty="0">
                <a:solidFill>
                  <a:srgbClr val="2E3C4E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Platform Modernization</a:t>
            </a:r>
            <a:endParaRPr lang="en-US" sz="4500" dirty="0">
              <a:solidFill>
                <a:prstClr val="black"/>
              </a:solidFill>
              <a:latin typeface="DM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5B4BC-12CB-918B-E291-266080728158}"/>
              </a:ext>
            </a:extLst>
          </p:cNvPr>
          <p:cNvSpPr txBox="1"/>
          <p:nvPr/>
        </p:nvSpPr>
        <p:spPr>
          <a:xfrm>
            <a:off x="631923" y="3178935"/>
            <a:ext cx="933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DM Sans" pitchFamily="2" charset="0"/>
              </a:rPr>
              <a:t>Accelerated AI-native migration from legacy systems to Databricks platform</a:t>
            </a:r>
          </a:p>
        </p:txBody>
      </p:sp>
    </p:spTree>
    <p:extLst>
      <p:ext uri="{BB962C8B-B14F-4D97-AF65-F5344CB8AC3E}">
        <p14:creationId xmlns:p14="http://schemas.microsoft.com/office/powerpoint/2010/main" val="19004583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8984-F5D1-0A1B-0111-D2041B985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6BCAC4-01E0-8C9D-8E9B-4786E3604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E75AC-F640-886B-3833-3D4871BEB4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3D33C4CE-3BA1-3E2D-0475-3B00F8F53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8E37A564-9325-7E2A-F4B1-563323209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7B8E975-99EB-EEBD-A61E-49C9B69B39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05420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Platform Modernization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484653-9330-57E0-158D-BEE2E3597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37842"/>
              </p:ext>
            </p:extLst>
          </p:nvPr>
        </p:nvGraphicFramePr>
        <p:xfrm>
          <a:off x="347124" y="1405250"/>
          <a:ext cx="5619441" cy="4508171"/>
        </p:xfrm>
        <a:graphic>
          <a:graphicData uri="http://schemas.openxmlformats.org/drawingml/2006/table">
            <a:tbl>
              <a:tblPr/>
              <a:tblGrid>
                <a:gridCol w="1467022">
                  <a:extLst>
                    <a:ext uri="{9D8B030D-6E8A-4147-A177-3AD203B41FA5}">
                      <a16:colId xmlns:a16="http://schemas.microsoft.com/office/drawing/2014/main" val="2528640548"/>
                    </a:ext>
                  </a:extLst>
                </a:gridCol>
                <a:gridCol w="1467674">
                  <a:extLst>
                    <a:ext uri="{9D8B030D-6E8A-4147-A177-3AD203B41FA5}">
                      <a16:colId xmlns:a16="http://schemas.microsoft.com/office/drawing/2014/main" val="4252903916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val="1512363842"/>
                    </a:ext>
                  </a:extLst>
                </a:gridCol>
                <a:gridCol w="1319408">
                  <a:extLst>
                    <a:ext uri="{9D8B030D-6E8A-4147-A177-3AD203B41FA5}">
                      <a16:colId xmlns:a16="http://schemas.microsoft.com/office/drawing/2014/main" val="3835370639"/>
                    </a:ext>
                  </a:extLst>
                </a:gridCol>
              </a:tblGrid>
              <a:tr h="522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Source Platform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Platform Type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Est. Migration Volume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Market Share % (Est. of Migrations)*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23578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Hadoop (Cloudera / Hortonworks)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Legacy Big Data (On-Prem)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Very High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~35-40%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88430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Teradata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Legacy EDW (On-Prem)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High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~20-25%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72184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Snowflake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Cloud Data Warehouse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High (Growing)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~15-20%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756044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Oracle Exadata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Legacy RDBMS (On-Prem)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Medium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~10-15%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007327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AWS Redshift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Cloud Data Warehouse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Medium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~5-10%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330372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SQL Server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Legacy RDBMS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Low-Medium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~5%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808495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Google </a:t>
                      </a:r>
                      <a:r>
                        <a:rPr lang="en-IN" sz="1300" b="1" i="0" u="none" strike="noStrike" dirty="0" err="1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BigQuery</a:t>
                      </a:r>
                      <a:endParaRPr lang="en-IN" sz="1300" b="1" i="0" u="none" strike="noStrike" dirty="0">
                        <a:solidFill>
                          <a:srgbClr val="1F1F1F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Cloud Data Warehouse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Low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&lt;5%</a:t>
                      </a:r>
                    </a:p>
                  </a:txBody>
                  <a:tcPr marL="74594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199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9585D6-BCC5-6104-B214-536EB961F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4936"/>
              </p:ext>
            </p:extLst>
          </p:nvPr>
        </p:nvGraphicFramePr>
        <p:xfrm>
          <a:off x="6308942" y="1405250"/>
          <a:ext cx="5531192" cy="4542615"/>
        </p:xfrm>
        <a:graphic>
          <a:graphicData uri="http://schemas.openxmlformats.org/drawingml/2006/table">
            <a:tbl>
              <a:tblPr/>
              <a:tblGrid>
                <a:gridCol w="1522863">
                  <a:extLst>
                    <a:ext uri="{9D8B030D-6E8A-4147-A177-3AD203B41FA5}">
                      <a16:colId xmlns:a16="http://schemas.microsoft.com/office/drawing/2014/main" val="3810815625"/>
                    </a:ext>
                  </a:extLst>
                </a:gridCol>
                <a:gridCol w="1465545">
                  <a:extLst>
                    <a:ext uri="{9D8B030D-6E8A-4147-A177-3AD203B41FA5}">
                      <a16:colId xmlns:a16="http://schemas.microsoft.com/office/drawing/2014/main" val="2392724595"/>
                    </a:ext>
                  </a:extLst>
                </a:gridCol>
                <a:gridCol w="1240077">
                  <a:extLst>
                    <a:ext uri="{9D8B030D-6E8A-4147-A177-3AD203B41FA5}">
                      <a16:colId xmlns:a16="http://schemas.microsoft.com/office/drawing/2014/main" val="2521068347"/>
                    </a:ext>
                  </a:extLst>
                </a:gridCol>
                <a:gridCol w="1302707">
                  <a:extLst>
                    <a:ext uri="{9D8B030D-6E8A-4147-A177-3AD203B41FA5}">
                      <a16:colId xmlns:a16="http://schemas.microsoft.com/office/drawing/2014/main" val="2841021396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Source ETL Tool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Tool Type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Est. Migration Volume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EEEDE9"/>
                          </a:solidFill>
                          <a:effectLst/>
                          <a:latin typeface="DM Sans" pitchFamily="2" charset="0"/>
                        </a:rPr>
                        <a:t>Market Share % (Est. of Migrations)*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083562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Informatica PowerCenter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Enterprise ETL (On-Prem)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Very High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~30-35%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591189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SSIS 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Mid-Market ETL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High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~20-25%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00964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IBM DataStage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Enterprise ETL (Mainframe)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Medium-High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~15%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72077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SAS (Data Management)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Analytics/ETL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Medium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~10-15%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4975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Ab Initio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High-End ETL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Low (Volume) / High (Value)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~5-10%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22386"/>
                  </a:ext>
                </a:extLst>
              </a:tr>
              <a:tr h="67989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Oracle Data Integrator (ODI)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ELT (DB Centric)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Medium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~5-8%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11603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Talend (Legacy / On-Prem)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Open Core ETL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1" i="0" u="none" strike="noStrike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Low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IN" sz="1300" b="0" i="0" u="none" strike="noStrike" dirty="0">
                          <a:solidFill>
                            <a:srgbClr val="1F1F1F"/>
                          </a:solidFill>
                          <a:effectLst/>
                          <a:latin typeface="DM Sans" pitchFamily="2" charset="0"/>
                        </a:rPr>
                        <a:t>&lt;5%</a:t>
                      </a:r>
                    </a:p>
                  </a:txBody>
                  <a:tcPr marL="58277" marR="4856" marT="4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5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390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8E527-495D-6BC7-A6FF-E0C072BF8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150F0-4DBA-D15E-BC78-5251016BE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C9254-A478-85BD-2DCC-A907140D0D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B04ADC00-594A-7407-3F28-4745EE787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F9ADDB8B-40C4-E5FB-EDF2-912D2D4AC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FC01A04-D6CA-EF1E-DA63-CFBAC6B88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946588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Data Engineering &amp; Governance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439583-95DD-436B-AEA8-CF43F6067C5D}"/>
              </a:ext>
            </a:extLst>
          </p:cNvPr>
          <p:cNvGrpSpPr/>
          <p:nvPr/>
        </p:nvGrpSpPr>
        <p:grpSpPr>
          <a:xfrm>
            <a:off x="800502" y="1433640"/>
            <a:ext cx="2405095" cy="1459273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1DCF40D-A5F0-1924-E7C2-6C064DA5C2CF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92B04E-40E5-F6FA-256B-A0FB6421685F}"/>
                </a:ext>
              </a:extLst>
            </p:cNvPr>
            <p:cNvSpPr txBox="1"/>
            <p:nvPr/>
          </p:nvSpPr>
          <p:spPr>
            <a:xfrm>
              <a:off x="905255" y="2293887"/>
              <a:ext cx="3081402" cy="5523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Source Profiler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851C0A-EA8F-186F-74B5-EE3B0CD9A81B}"/>
                </a:ext>
              </a:extLst>
            </p:cNvPr>
            <p:cNvSpPr txBox="1"/>
            <p:nvPr/>
          </p:nvSpPr>
          <p:spPr>
            <a:xfrm>
              <a:off x="741900" y="2777962"/>
              <a:ext cx="3408114" cy="1145258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/>
                  <a:ea typeface="+mn-lt"/>
                  <a:cs typeface="+mn-lt"/>
                </a:rPr>
                <a:t>Extract metadata using PDCR, forecast DBU, TCO &amp; Capacity Planning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67E1BE-385C-7EEC-B7B3-5AFB4D0D06CD}"/>
              </a:ext>
            </a:extLst>
          </p:cNvPr>
          <p:cNvGrpSpPr/>
          <p:nvPr/>
        </p:nvGrpSpPr>
        <p:grpSpPr>
          <a:xfrm>
            <a:off x="3561871" y="1433640"/>
            <a:ext cx="2405095" cy="1459273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2625B45-A689-A612-9B14-0DEFCC0995B1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80026A-EC96-7B31-902C-2EA74C1EE1CD}"/>
                </a:ext>
              </a:extLst>
            </p:cNvPr>
            <p:cNvSpPr txBox="1"/>
            <p:nvPr/>
          </p:nvSpPr>
          <p:spPr>
            <a:xfrm>
              <a:off x="789657" y="2293888"/>
              <a:ext cx="3408113" cy="4880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ETL Code Converter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97ECB3-FC98-C38A-D0F3-B99049720526}"/>
                </a:ext>
              </a:extLst>
            </p:cNvPr>
            <p:cNvSpPr txBox="1"/>
            <p:nvPr/>
          </p:nvSpPr>
          <p:spPr>
            <a:xfrm>
              <a:off x="789655" y="2777962"/>
              <a:ext cx="3408114" cy="11452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Automated ETL Conversion from legacy tools to Databricks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9C57BF-0A4B-0097-8401-84B0ED2E2C4B}"/>
              </a:ext>
            </a:extLst>
          </p:cNvPr>
          <p:cNvGrpSpPr/>
          <p:nvPr/>
        </p:nvGrpSpPr>
        <p:grpSpPr>
          <a:xfrm>
            <a:off x="6323240" y="1437142"/>
            <a:ext cx="2405095" cy="1459273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F7258F2-AA21-C890-69D1-F5CE0ED41A3E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7940C9-1148-0863-F589-721BF3823393}"/>
                </a:ext>
              </a:extLst>
            </p:cNvPr>
            <p:cNvSpPr txBox="1"/>
            <p:nvPr/>
          </p:nvSpPr>
          <p:spPr>
            <a:xfrm>
              <a:off x="905255" y="2293887"/>
              <a:ext cx="3150197" cy="4880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Migration Factory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BC35179-BA2D-C771-5858-463C33EAE9EC}"/>
                </a:ext>
              </a:extLst>
            </p:cNvPr>
            <p:cNvSpPr txBox="1"/>
            <p:nvPr/>
          </p:nvSpPr>
          <p:spPr>
            <a:xfrm>
              <a:off x="789657" y="2780192"/>
              <a:ext cx="3408114" cy="14792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Parallel wave-based migration (discovery → assess → convert → validate → cutover)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4685DD-ACFC-631F-72EE-26BD1254CE17}"/>
              </a:ext>
            </a:extLst>
          </p:cNvPr>
          <p:cNvGrpSpPr/>
          <p:nvPr/>
        </p:nvGrpSpPr>
        <p:grpSpPr>
          <a:xfrm>
            <a:off x="9084609" y="1437142"/>
            <a:ext cx="2405095" cy="1459273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6BD20CE-FAA6-56FC-A74B-0EAEEEDEB712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3BB542-36C6-5C29-79E1-AF04319E5C6B}"/>
                </a:ext>
              </a:extLst>
            </p:cNvPr>
            <p:cNvSpPr txBox="1"/>
            <p:nvPr/>
          </p:nvSpPr>
          <p:spPr>
            <a:xfrm>
              <a:off x="905255" y="2293888"/>
              <a:ext cx="3081402" cy="4880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Validation Kit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860D7C-35C0-FF20-86F5-41DCAE98A058}"/>
                </a:ext>
              </a:extLst>
            </p:cNvPr>
            <p:cNvSpPr txBox="1"/>
            <p:nvPr/>
          </p:nvSpPr>
          <p:spPr>
            <a:xfrm>
              <a:off x="789657" y="2778620"/>
              <a:ext cx="3408114" cy="14792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Automated row count reconciliation, schema validation, query result comparison</a:t>
              </a:r>
            </a:p>
          </p:txBody>
        </p:sp>
      </p:grpSp>
      <p:sp>
        <p:nvSpPr>
          <p:cNvPr id="62" name="Text 1">
            <a:extLst>
              <a:ext uri="{FF2B5EF4-FFF2-40B4-BE49-F238E27FC236}">
                <a16:creationId xmlns:a16="http://schemas.microsoft.com/office/drawing/2014/main" id="{1ACDC652-E020-9ED6-1D8C-494E4F9A4782}"/>
              </a:ext>
            </a:extLst>
          </p:cNvPr>
          <p:cNvSpPr/>
          <p:nvPr/>
        </p:nvSpPr>
        <p:spPr>
          <a:xfrm>
            <a:off x="533202" y="4812474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3000" b="1" dirty="0">
                <a:solidFill>
                  <a:srgbClr val="0B2026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40-60%</a:t>
            </a:r>
            <a:endParaRPr lang="en-US" sz="3000" dirty="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63" name="Text 2">
            <a:extLst>
              <a:ext uri="{FF2B5EF4-FFF2-40B4-BE49-F238E27FC236}">
                <a16:creationId xmlns:a16="http://schemas.microsoft.com/office/drawing/2014/main" id="{A2866FB7-49C1-3522-4EDA-888458FEAB43}"/>
              </a:ext>
            </a:extLst>
          </p:cNvPr>
          <p:cNvSpPr/>
          <p:nvPr/>
        </p:nvSpPr>
        <p:spPr>
          <a:xfrm>
            <a:off x="533202" y="5328833"/>
            <a:ext cx="2583954" cy="51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Infrastructure Cost Reduction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64" name="Text 3">
            <a:extLst>
              <a:ext uri="{FF2B5EF4-FFF2-40B4-BE49-F238E27FC236}">
                <a16:creationId xmlns:a16="http://schemas.microsoft.com/office/drawing/2014/main" id="{DD659578-7447-FC4B-E73C-86C1149B562B}"/>
              </a:ext>
            </a:extLst>
          </p:cNvPr>
          <p:cNvSpPr/>
          <p:nvPr/>
        </p:nvSpPr>
        <p:spPr>
          <a:xfrm>
            <a:off x="581583" y="5813739"/>
            <a:ext cx="2583954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Licensed EDW → Consumption-based Databricks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65" name="Text 4">
            <a:extLst>
              <a:ext uri="{FF2B5EF4-FFF2-40B4-BE49-F238E27FC236}">
                <a16:creationId xmlns:a16="http://schemas.microsoft.com/office/drawing/2014/main" id="{B4E56B53-66FD-C889-C800-5E0F34FBA222}"/>
              </a:ext>
            </a:extLst>
          </p:cNvPr>
          <p:cNvSpPr/>
          <p:nvPr/>
        </p:nvSpPr>
        <p:spPr>
          <a:xfrm>
            <a:off x="3314601" y="4812474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3000" b="1" dirty="0">
                <a:solidFill>
                  <a:srgbClr val="0B2026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3-5x</a:t>
            </a:r>
            <a:endParaRPr lang="en-US" sz="3000" dirty="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66" name="Text 5">
            <a:extLst>
              <a:ext uri="{FF2B5EF4-FFF2-40B4-BE49-F238E27FC236}">
                <a16:creationId xmlns:a16="http://schemas.microsoft.com/office/drawing/2014/main" id="{67371B41-823F-ADEE-DB23-340B68B7FBF8}"/>
              </a:ext>
            </a:extLst>
          </p:cNvPr>
          <p:cNvSpPr/>
          <p:nvPr/>
        </p:nvSpPr>
        <p:spPr>
          <a:xfrm>
            <a:off x="3314601" y="5328833"/>
            <a:ext cx="2583954" cy="51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Query Performance Improvement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67" name="Text 6">
            <a:extLst>
              <a:ext uri="{FF2B5EF4-FFF2-40B4-BE49-F238E27FC236}">
                <a16:creationId xmlns:a16="http://schemas.microsoft.com/office/drawing/2014/main" id="{6044A8BD-AF0A-91DC-207F-E015C634CD24}"/>
              </a:ext>
            </a:extLst>
          </p:cNvPr>
          <p:cNvSpPr/>
          <p:nvPr/>
        </p:nvSpPr>
        <p:spPr>
          <a:xfrm>
            <a:off x="3362982" y="5813739"/>
            <a:ext cx="258395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Using Photon engine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68" name="Text 7">
            <a:extLst>
              <a:ext uri="{FF2B5EF4-FFF2-40B4-BE49-F238E27FC236}">
                <a16:creationId xmlns:a16="http://schemas.microsoft.com/office/drawing/2014/main" id="{C50C1EC1-7A60-17C9-5A02-B2202A454C7E}"/>
              </a:ext>
            </a:extLst>
          </p:cNvPr>
          <p:cNvSpPr/>
          <p:nvPr/>
        </p:nvSpPr>
        <p:spPr>
          <a:xfrm>
            <a:off x="6096000" y="4812474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3000" b="1" dirty="0">
                <a:solidFill>
                  <a:srgbClr val="0B2026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70-85%</a:t>
            </a:r>
            <a:endParaRPr lang="en-US" sz="3000" dirty="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69" name="Text 8">
            <a:extLst>
              <a:ext uri="{FF2B5EF4-FFF2-40B4-BE49-F238E27FC236}">
                <a16:creationId xmlns:a16="http://schemas.microsoft.com/office/drawing/2014/main" id="{D5D1C32D-8E4B-2275-52C3-17564C44D943}"/>
              </a:ext>
            </a:extLst>
          </p:cNvPr>
          <p:cNvSpPr/>
          <p:nvPr/>
        </p:nvSpPr>
        <p:spPr>
          <a:xfrm>
            <a:off x="6096000" y="5328833"/>
            <a:ext cx="2583954" cy="51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Automated Code Conversion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70" name="Text 9">
            <a:extLst>
              <a:ext uri="{FF2B5EF4-FFF2-40B4-BE49-F238E27FC236}">
                <a16:creationId xmlns:a16="http://schemas.microsoft.com/office/drawing/2014/main" id="{B2E41757-EB86-B046-9F7E-790AADCC7328}"/>
              </a:ext>
            </a:extLst>
          </p:cNvPr>
          <p:cNvSpPr/>
          <p:nvPr/>
        </p:nvSpPr>
        <p:spPr>
          <a:xfrm>
            <a:off x="6144381" y="5813739"/>
            <a:ext cx="258395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Vs. manual rewrite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71" name="Text 10">
            <a:extLst>
              <a:ext uri="{FF2B5EF4-FFF2-40B4-BE49-F238E27FC236}">
                <a16:creationId xmlns:a16="http://schemas.microsoft.com/office/drawing/2014/main" id="{FEFAAF70-2B3A-2E55-BA54-58AE210FE419}"/>
              </a:ext>
            </a:extLst>
          </p:cNvPr>
          <p:cNvSpPr/>
          <p:nvPr/>
        </p:nvSpPr>
        <p:spPr>
          <a:xfrm>
            <a:off x="8877399" y="4812474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3000" b="1" dirty="0">
                <a:solidFill>
                  <a:srgbClr val="0B2026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6-9</a:t>
            </a:r>
            <a:endParaRPr lang="en-US" sz="3000" dirty="0">
              <a:solidFill>
                <a:srgbClr val="0B2026"/>
              </a:solidFill>
              <a:latin typeface="DM Sans" pitchFamily="2" charset="0"/>
            </a:endParaRPr>
          </a:p>
        </p:txBody>
      </p:sp>
      <p:sp>
        <p:nvSpPr>
          <p:cNvPr id="72" name="Text 11">
            <a:extLst>
              <a:ext uri="{FF2B5EF4-FFF2-40B4-BE49-F238E27FC236}">
                <a16:creationId xmlns:a16="http://schemas.microsoft.com/office/drawing/2014/main" id="{D3BC8CAA-BD13-2321-D322-33CB194BFDF3}"/>
              </a:ext>
            </a:extLst>
          </p:cNvPr>
          <p:cNvSpPr/>
          <p:nvPr/>
        </p:nvSpPr>
        <p:spPr>
          <a:xfrm>
            <a:off x="8891389" y="5328833"/>
            <a:ext cx="2555974" cy="259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Migration Timeline </a:t>
            </a:r>
          </a:p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(Months)</a:t>
            </a:r>
            <a:endParaRPr lang="en-US" sz="1625" dirty="0">
              <a:latin typeface="DM Sans" pitchFamily="2" charset="0"/>
            </a:endParaRPr>
          </a:p>
        </p:txBody>
      </p:sp>
      <p:sp>
        <p:nvSpPr>
          <p:cNvPr id="73" name="Text 12">
            <a:extLst>
              <a:ext uri="{FF2B5EF4-FFF2-40B4-BE49-F238E27FC236}">
                <a16:creationId xmlns:a16="http://schemas.microsoft.com/office/drawing/2014/main" id="{5F5A4CAA-4135-E30C-19DE-496F284EF404}"/>
              </a:ext>
            </a:extLst>
          </p:cNvPr>
          <p:cNvSpPr/>
          <p:nvPr/>
        </p:nvSpPr>
        <p:spPr>
          <a:xfrm>
            <a:off x="8905750" y="5794183"/>
            <a:ext cx="258395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For 100-200 tables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74" name="Text 13">
            <a:extLst>
              <a:ext uri="{FF2B5EF4-FFF2-40B4-BE49-F238E27FC236}">
                <a16:creationId xmlns:a16="http://schemas.microsoft.com/office/drawing/2014/main" id="{DE026447-5DED-8CAE-19CF-7924E1D167A9}"/>
              </a:ext>
            </a:extLst>
          </p:cNvPr>
          <p:cNvSpPr/>
          <p:nvPr/>
        </p:nvSpPr>
        <p:spPr>
          <a:xfrm>
            <a:off x="3169843" y="6490183"/>
            <a:ext cx="6870280" cy="31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208" b="1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Pricing Model:</a:t>
            </a: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 Fixed-fee per system/database OR outcome-based (% of cost savings Year 1)</a:t>
            </a:r>
            <a:endParaRPr lang="en-US" sz="1208" dirty="0">
              <a:latin typeface="DM Sans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CA04CD-2295-1FC9-C7EE-6F4AD301520A}"/>
              </a:ext>
            </a:extLst>
          </p:cNvPr>
          <p:cNvSpPr txBox="1">
            <a:spLocks/>
          </p:cNvSpPr>
          <p:nvPr/>
        </p:nvSpPr>
        <p:spPr>
          <a:xfrm>
            <a:off x="137773" y="675314"/>
            <a:ext cx="8743180" cy="505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/>
                </a:solidFill>
                <a:latin typeface="Calibri Light" panose="020F0302020204030204" pitchFamily="34" charset="0"/>
                <a:ea typeface="Open Sans SemiBold" pitchFamily="2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500" b="0" dirty="0">
                <a:latin typeface="DM Sans" pitchFamily="2" charset="0"/>
              </a:rPr>
              <a:t>Platform Migration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27F3D5-F5A1-3A2F-A275-3BB5E3218482}"/>
              </a:ext>
            </a:extLst>
          </p:cNvPr>
          <p:cNvGrpSpPr/>
          <p:nvPr/>
        </p:nvGrpSpPr>
        <p:grpSpPr>
          <a:xfrm>
            <a:off x="3561871" y="2977762"/>
            <a:ext cx="2405095" cy="1459273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D0C803-7008-DD94-45A2-412ED59430C1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BC8E7-97CC-7840-5D0A-22D79321B4CE}"/>
                </a:ext>
              </a:extLst>
            </p:cNvPr>
            <p:cNvSpPr txBox="1"/>
            <p:nvPr/>
          </p:nvSpPr>
          <p:spPr>
            <a:xfrm>
              <a:off x="905255" y="2293887"/>
              <a:ext cx="3081402" cy="5523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Doc Generator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9C9250-C3A1-BABB-4447-C336EFEB6CA3}"/>
                </a:ext>
              </a:extLst>
            </p:cNvPr>
            <p:cNvSpPr txBox="1"/>
            <p:nvPr/>
          </p:nvSpPr>
          <p:spPr>
            <a:xfrm>
              <a:off x="741900" y="2777962"/>
              <a:ext cx="3408114" cy="1145258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/>
                  <a:ea typeface="+mn-lt"/>
                  <a:cs typeface="+mn-lt"/>
                </a:rPr>
                <a:t>Extract metadata using PDCR, forecast DBU, TCO &amp; Capacity Planning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179B6-1CEC-9B81-25C6-6CC4C8DA97DF}"/>
              </a:ext>
            </a:extLst>
          </p:cNvPr>
          <p:cNvGrpSpPr/>
          <p:nvPr/>
        </p:nvGrpSpPr>
        <p:grpSpPr>
          <a:xfrm>
            <a:off x="6323240" y="2977762"/>
            <a:ext cx="2405095" cy="1459273"/>
            <a:chOff x="694142" y="2090959"/>
            <a:chExt cx="3503629" cy="2380833"/>
          </a:xfrm>
          <a:solidFill>
            <a:srgbClr val="EEEDE9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CAC778A-0506-C5D6-8359-076E6B1DF662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930BDE-2744-AB25-1D91-B4EE0FBF2216}"/>
                </a:ext>
              </a:extLst>
            </p:cNvPr>
            <p:cNvSpPr txBox="1"/>
            <p:nvPr/>
          </p:nvSpPr>
          <p:spPr>
            <a:xfrm>
              <a:off x="789657" y="2293887"/>
              <a:ext cx="3408113" cy="5523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621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Data Quality Agent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1EB866-23D7-B5FC-8434-08F6D8CFDF84}"/>
                </a:ext>
              </a:extLst>
            </p:cNvPr>
            <p:cNvSpPr txBox="1"/>
            <p:nvPr/>
          </p:nvSpPr>
          <p:spPr>
            <a:xfrm>
              <a:off x="789655" y="2777962"/>
              <a:ext cx="3408114" cy="11452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Automated ETL Conversion from legacy tools to Databricks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6427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70986-F232-A520-8F7B-FD8CA3C2A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BC06F-9676-3D1D-6946-38E03415E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78399-5DC5-5EAD-1878-EC48D85C1E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12, 2026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73C908AD-9501-336B-5AEA-D4048EBE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2F8B92C0-6E29-FE26-32CD-10A509191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AD51CFC-DB78-5341-F6C5-74365038F1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31564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Service Offerings</a:t>
            </a: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973686EF-61E6-81C7-2C09-329F381E9AC8}"/>
              </a:ext>
            </a:extLst>
          </p:cNvPr>
          <p:cNvSpPr/>
          <p:nvPr/>
        </p:nvSpPr>
        <p:spPr>
          <a:xfrm>
            <a:off x="631924" y="2063354"/>
            <a:ext cx="10090355" cy="1230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4500" b="1" dirty="0">
                <a:solidFill>
                  <a:srgbClr val="2E3C4E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Autonomous Data Engineering</a:t>
            </a:r>
            <a:endParaRPr lang="en-US" sz="4500" dirty="0">
              <a:solidFill>
                <a:prstClr val="black"/>
              </a:solidFill>
              <a:latin typeface="DM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B970B-8CDF-9845-7A06-6792549F88F2}"/>
              </a:ext>
            </a:extLst>
          </p:cNvPr>
          <p:cNvSpPr txBox="1"/>
          <p:nvPr/>
        </p:nvSpPr>
        <p:spPr>
          <a:xfrm>
            <a:off x="631923" y="3178935"/>
            <a:ext cx="107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B2026"/>
                </a:solidFill>
                <a:latin typeface="DM Sans Medium" pitchFamily="2" charset="0"/>
                <a:ea typeface="Roboto" pitchFamily="34" charset="-122"/>
                <a:cs typeface="Roboto" pitchFamily="34" charset="-120"/>
              </a:rPr>
              <a:t>A comprehensive framework with each phase of data journey orchestrated by AI agents w</a:t>
            </a:r>
            <a:r>
              <a:rPr lang="en-US" sz="2000" dirty="0">
                <a:solidFill>
                  <a:srgbClr val="0B2026"/>
                </a:solidFill>
                <a:latin typeface="DM Sans Medium" pitchFamily="2" charset="0"/>
                <a:ea typeface="Heebo" pitchFamily="34" charset="-122"/>
                <a:cs typeface="Heebo" pitchFamily="34" charset="-120"/>
              </a:rPr>
              <a:t>ith strategic human intervention at critical decision points to ensure business compliance.</a:t>
            </a:r>
            <a:endParaRPr lang="en-IN" sz="2000" dirty="0">
              <a:latin typeface="DM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763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5D4E-5C90-9A60-3149-1EFD8269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63298CFF-5A17-DB2A-4960-1FB7A31123C6}"/>
              </a:ext>
            </a:extLst>
          </p:cNvPr>
          <p:cNvSpPr/>
          <p:nvPr/>
        </p:nvSpPr>
        <p:spPr>
          <a:xfrm>
            <a:off x="3256767" y="3995803"/>
            <a:ext cx="8472158" cy="25824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71EB0691-6322-1FCF-981C-F6C3F8434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6501F440-6ACA-971F-C3E7-BFB1FC60E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9C54E0-4309-5E3A-1CF8-CC6ECF9FA8EC}"/>
              </a:ext>
            </a:extLst>
          </p:cNvPr>
          <p:cNvGrpSpPr/>
          <p:nvPr/>
        </p:nvGrpSpPr>
        <p:grpSpPr>
          <a:xfrm>
            <a:off x="450549" y="1741003"/>
            <a:ext cx="2405095" cy="2052448"/>
            <a:chOff x="694142" y="1988647"/>
            <a:chExt cx="3503629" cy="2483145"/>
          </a:xfrm>
          <a:solidFill>
            <a:srgbClr val="EEEDE9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EE0491-64FE-7CC0-DC25-553EEAFDB23A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5F2D29-6C07-C52E-8054-BC6480FDDE02}"/>
                </a:ext>
              </a:extLst>
            </p:cNvPr>
            <p:cNvSpPr txBox="1"/>
            <p:nvPr/>
          </p:nvSpPr>
          <p:spPr>
            <a:xfrm>
              <a:off x="905255" y="1988647"/>
              <a:ext cx="3081402" cy="7074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Data Profiling Agent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15DF61-03C0-A369-0B92-7D6F9B8E6107}"/>
                </a:ext>
              </a:extLst>
            </p:cNvPr>
            <p:cNvSpPr txBox="1"/>
            <p:nvPr/>
          </p:nvSpPr>
          <p:spPr>
            <a:xfrm>
              <a:off x="746888" y="2761940"/>
              <a:ext cx="3292515" cy="1535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Automatically discovers and profiles all data assets, analyzing statistical properties, distributions, and metadata across tables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31F0E5-464B-0B93-ED52-EDEACEB5A985}"/>
              </a:ext>
            </a:extLst>
          </p:cNvPr>
          <p:cNvGrpSpPr/>
          <p:nvPr/>
        </p:nvGrpSpPr>
        <p:grpSpPr>
          <a:xfrm>
            <a:off x="463075" y="4177292"/>
            <a:ext cx="2405095" cy="2289677"/>
            <a:chOff x="694142" y="2036065"/>
            <a:chExt cx="3503629" cy="2435727"/>
          </a:xfrm>
          <a:solidFill>
            <a:srgbClr val="EEEDE9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7EECA0E-671E-9837-B592-456CCE5F328B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F3AF62-6B56-FD16-D68C-D9C32749453F}"/>
                </a:ext>
              </a:extLst>
            </p:cNvPr>
            <p:cNvSpPr txBox="1"/>
            <p:nvPr/>
          </p:nvSpPr>
          <p:spPr>
            <a:xfrm>
              <a:off x="905255" y="2036065"/>
              <a:ext cx="3081402" cy="4095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Data Quality Agent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C8AD78-B78B-6C89-D79F-AFF01C39B108}"/>
                </a:ext>
              </a:extLst>
            </p:cNvPr>
            <p:cNvSpPr txBox="1"/>
            <p:nvPr/>
          </p:nvSpPr>
          <p:spPr>
            <a:xfrm>
              <a:off x="746888" y="2780819"/>
              <a:ext cx="3292515" cy="1535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Continuously monitors freshness and completeness using AI-powered anomaly detection and adaptive thresholds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EA85BE-190B-C9F6-BAFF-2B68BBDC5648}"/>
              </a:ext>
            </a:extLst>
          </p:cNvPr>
          <p:cNvGrpSpPr/>
          <p:nvPr/>
        </p:nvGrpSpPr>
        <p:grpSpPr>
          <a:xfrm>
            <a:off x="3437816" y="1649128"/>
            <a:ext cx="2405095" cy="2144323"/>
            <a:chOff x="694142" y="1988647"/>
            <a:chExt cx="3503629" cy="2483145"/>
          </a:xfrm>
          <a:solidFill>
            <a:srgbClr val="EEEDE9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8F33F02-D532-BB0D-9295-E37E362F9174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90866E-09D8-DF71-3E95-C72BB6044682}"/>
                </a:ext>
              </a:extLst>
            </p:cNvPr>
            <p:cNvSpPr txBox="1"/>
            <p:nvPr/>
          </p:nvSpPr>
          <p:spPr>
            <a:xfrm>
              <a:off x="905255" y="1988647"/>
              <a:ext cx="3081402" cy="6771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Ingestion Agent (Bronze)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63EB60-85AE-41CF-4D49-C86E8E10A5CE}"/>
                </a:ext>
              </a:extLst>
            </p:cNvPr>
            <p:cNvSpPr txBox="1"/>
            <p:nvPr/>
          </p:nvSpPr>
          <p:spPr>
            <a:xfrm>
              <a:off x="905255" y="2779574"/>
              <a:ext cx="3292515" cy="1535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Orchestrates multi-source data ingestion with automatic schema evolution, lineage and metadata tracking and management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64841-E6C1-3239-1C56-55C3F287E60F}"/>
              </a:ext>
            </a:extLst>
          </p:cNvPr>
          <p:cNvGrpSpPr/>
          <p:nvPr/>
        </p:nvGrpSpPr>
        <p:grpSpPr>
          <a:xfrm>
            <a:off x="6295837" y="1658524"/>
            <a:ext cx="2405095" cy="2136193"/>
            <a:chOff x="694142" y="1988647"/>
            <a:chExt cx="3503629" cy="3062372"/>
          </a:xfrm>
          <a:solidFill>
            <a:srgbClr val="EEEDE9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1FF764C-A950-D8B2-1AAA-5284E28EFD56}"/>
                </a:ext>
              </a:extLst>
            </p:cNvPr>
            <p:cNvSpPr/>
            <p:nvPr/>
          </p:nvSpPr>
          <p:spPr>
            <a:xfrm>
              <a:off x="694142" y="2090957"/>
              <a:ext cx="3503629" cy="2960062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279955-78CF-D6C0-FD83-4957B389ABFB}"/>
                </a:ext>
              </a:extLst>
            </p:cNvPr>
            <p:cNvSpPr txBox="1"/>
            <p:nvPr/>
          </p:nvSpPr>
          <p:spPr>
            <a:xfrm>
              <a:off x="905255" y="1988647"/>
              <a:ext cx="3081402" cy="8383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Transformation Agent (Silver)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E7D045-122A-02AB-E8FF-271753565C30}"/>
                </a:ext>
              </a:extLst>
            </p:cNvPr>
            <p:cNvSpPr txBox="1"/>
            <p:nvPr/>
          </p:nvSpPr>
          <p:spPr>
            <a:xfrm>
              <a:off x="746888" y="2748319"/>
              <a:ext cx="3292515" cy="19852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Transforms data through cleansing, deduplication, and standardization. Generates code autonomously for common patterns and evolving quality checks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62FE7EE-3C7C-24A0-FE17-75ED88E7E335}"/>
              </a:ext>
            </a:extLst>
          </p:cNvPr>
          <p:cNvGrpSpPr/>
          <p:nvPr/>
        </p:nvGrpSpPr>
        <p:grpSpPr>
          <a:xfrm>
            <a:off x="9153858" y="1658525"/>
            <a:ext cx="2405095" cy="2136192"/>
            <a:chOff x="694142" y="1988647"/>
            <a:chExt cx="3503629" cy="3062372"/>
          </a:xfrm>
          <a:solidFill>
            <a:srgbClr val="EEEDE9"/>
          </a:soli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D2115BD-65A1-781A-609D-5AB3C88A9C4F}"/>
                </a:ext>
              </a:extLst>
            </p:cNvPr>
            <p:cNvSpPr/>
            <p:nvPr/>
          </p:nvSpPr>
          <p:spPr>
            <a:xfrm>
              <a:off x="694142" y="2090957"/>
              <a:ext cx="3503629" cy="2960062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34AEE8C-EAF5-6BB4-19DE-F8E950F96E58}"/>
                </a:ext>
              </a:extLst>
            </p:cNvPr>
            <p:cNvSpPr txBox="1"/>
            <p:nvPr/>
          </p:nvSpPr>
          <p:spPr>
            <a:xfrm>
              <a:off x="905255" y="1988647"/>
              <a:ext cx="3081402" cy="8383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Aggregation Agent (Gold)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75A419-8DC3-D538-1375-EA43A7A3F571}"/>
                </a:ext>
              </a:extLst>
            </p:cNvPr>
            <p:cNvSpPr txBox="1"/>
            <p:nvPr/>
          </p:nvSpPr>
          <p:spPr>
            <a:xfrm>
              <a:off x="746888" y="2748320"/>
              <a:ext cx="3292515" cy="1985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Creates business-ready aggregated datasets for analytics. Automatically selects optimal partitioning, indexing, and storage strategies from access patterns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6B9990-D36D-931F-9D12-FACA0C5A44E7}"/>
              </a:ext>
            </a:extLst>
          </p:cNvPr>
          <p:cNvGrpSpPr/>
          <p:nvPr/>
        </p:nvGrpSpPr>
        <p:grpSpPr>
          <a:xfrm>
            <a:off x="3437816" y="4177292"/>
            <a:ext cx="2405095" cy="2289678"/>
            <a:chOff x="694142" y="2036065"/>
            <a:chExt cx="3503629" cy="2435727"/>
          </a:xfrm>
          <a:solidFill>
            <a:srgbClr val="EEEDE9"/>
          </a:solidFill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DD7113E-5B15-13B3-B2C6-7E964946DCA1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3203FC6-41C5-4FFF-4690-961CFB2D922E}"/>
                </a:ext>
              </a:extLst>
            </p:cNvPr>
            <p:cNvSpPr txBox="1"/>
            <p:nvPr/>
          </p:nvSpPr>
          <p:spPr>
            <a:xfrm>
              <a:off x="905255" y="2036065"/>
              <a:ext cx="3081402" cy="7378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Access Control Agent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534ED25-3710-2BF8-6C39-DE2F97D43E19}"/>
                </a:ext>
              </a:extLst>
            </p:cNvPr>
            <p:cNvSpPr txBox="1"/>
            <p:nvPr/>
          </p:nvSpPr>
          <p:spPr>
            <a:xfrm>
              <a:off x="746888" y="2674217"/>
              <a:ext cx="3292515" cy="17025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Implements least-privilege access using centralized governance. Automatically manages permissions based on roles, data sensitivity, and compliance needs.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4CD8459-8EF8-9FBD-5E28-27EF9C9AEB4C}"/>
              </a:ext>
            </a:extLst>
          </p:cNvPr>
          <p:cNvGrpSpPr/>
          <p:nvPr/>
        </p:nvGrpSpPr>
        <p:grpSpPr>
          <a:xfrm>
            <a:off x="6295836" y="4177292"/>
            <a:ext cx="2405095" cy="2289678"/>
            <a:chOff x="694142" y="2036065"/>
            <a:chExt cx="3503629" cy="2435727"/>
          </a:xfrm>
          <a:solidFill>
            <a:srgbClr val="EEEDE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25AE2529-2308-05CD-4402-EA68F3F91D75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AD3DD6B-056B-D46D-D2F3-DEE2CBCB90B5}"/>
                </a:ext>
              </a:extLst>
            </p:cNvPr>
            <p:cNvSpPr txBox="1"/>
            <p:nvPr/>
          </p:nvSpPr>
          <p:spPr>
            <a:xfrm>
              <a:off x="905255" y="2036065"/>
              <a:ext cx="3081402" cy="7378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Lineage &amp; Metadata Agent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C779C41-AE80-761D-7B29-AD67FD570BBE}"/>
                </a:ext>
              </a:extLst>
            </p:cNvPr>
            <p:cNvSpPr txBox="1"/>
            <p:nvPr/>
          </p:nvSpPr>
          <p:spPr>
            <a:xfrm>
              <a:off x="746888" y="2714192"/>
              <a:ext cx="3292515" cy="17025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Automatically tracks data lineage through medallion layers. Maintains metadata for tracing data origin and understanding transformations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166E35E-BF53-3D30-5BC3-E1B0DF96C98D}"/>
              </a:ext>
            </a:extLst>
          </p:cNvPr>
          <p:cNvGrpSpPr/>
          <p:nvPr/>
        </p:nvGrpSpPr>
        <p:grpSpPr>
          <a:xfrm>
            <a:off x="9190063" y="4177292"/>
            <a:ext cx="2405095" cy="2289677"/>
            <a:chOff x="694142" y="2036065"/>
            <a:chExt cx="3503629" cy="2435727"/>
          </a:xfrm>
          <a:solidFill>
            <a:srgbClr val="EEEDE9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EEDB05D-B316-E146-53B4-5DD71D93A678}"/>
                </a:ext>
              </a:extLst>
            </p:cNvPr>
            <p:cNvSpPr/>
            <p:nvPr/>
          </p:nvSpPr>
          <p:spPr>
            <a:xfrm>
              <a:off x="694142" y="2090959"/>
              <a:ext cx="3503629" cy="2380833"/>
            </a:xfrm>
            <a:prstGeom prst="roundRect">
              <a:avLst>
                <a:gd name="adj" fmla="val 291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B2026"/>
                </a:solidFill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E3EE78A-E1B8-19C5-E4CA-78F0F35F6045}"/>
                </a:ext>
              </a:extLst>
            </p:cNvPr>
            <p:cNvSpPr txBox="1"/>
            <p:nvPr/>
          </p:nvSpPr>
          <p:spPr>
            <a:xfrm>
              <a:off x="905255" y="2036065"/>
              <a:ext cx="3081402" cy="6220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B2026"/>
                  </a:solidFill>
                  <a:latin typeface="DM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Observability Agent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96AFBD0-DC5A-EF7F-07E3-E0C9B6E35625}"/>
                </a:ext>
              </a:extLst>
            </p:cNvPr>
            <p:cNvSpPr txBox="1"/>
            <p:nvPr/>
          </p:nvSpPr>
          <p:spPr>
            <a:xfrm>
              <a:off x="746888" y="2714194"/>
              <a:ext cx="3292515" cy="17025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Tracks agent inputs, outputs, and decisions using </a:t>
              </a:r>
              <a:r>
                <a:rPr lang="en-US" sz="1400" dirty="0" err="1">
                  <a:solidFill>
                    <a:srgbClr val="0B2026"/>
                  </a:solidFill>
                  <a:latin typeface="DM Sans" pitchFamily="2" charset="0"/>
                </a:rPr>
                <a:t>MLflow</a:t>
              </a:r>
              <a:r>
                <a:rPr lang="en-US" sz="1400" dirty="0">
                  <a:solidFill>
                    <a:srgbClr val="0B2026"/>
                  </a:solidFill>
                  <a:latin typeface="DM Sans" pitchFamily="2" charset="0"/>
                </a:rPr>
                <a:t>. Monitors all interactions, capturing model usage, tool invocations, and data access patterns.</a:t>
              </a:r>
            </a:p>
          </p:txBody>
        </p:sp>
      </p:grp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20EAECE0-0218-F2A2-495D-A31CAAB19CA7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 flipV="1">
            <a:off x="2868170" y="2765466"/>
            <a:ext cx="569646" cy="2582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24D9BD8-ADDB-3DB1-72A6-3D273BEFD40B}"/>
              </a:ext>
            </a:extLst>
          </p:cNvPr>
          <p:cNvCxnSpPr>
            <a:cxnSpLocks/>
          </p:cNvCxnSpPr>
          <p:nvPr/>
        </p:nvCxnSpPr>
        <p:spPr>
          <a:xfrm>
            <a:off x="2857014" y="2765466"/>
            <a:ext cx="580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DA17E73-4F41-59BD-6D6C-B4B2BA7D7C81}"/>
              </a:ext>
            </a:extLst>
          </p:cNvPr>
          <p:cNvCxnSpPr>
            <a:cxnSpLocks/>
          </p:cNvCxnSpPr>
          <p:nvPr/>
        </p:nvCxnSpPr>
        <p:spPr>
          <a:xfrm>
            <a:off x="5844491" y="2765466"/>
            <a:ext cx="436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B0095F0-4EEB-2097-8937-AF6EF8B7F5CB}"/>
              </a:ext>
            </a:extLst>
          </p:cNvPr>
          <p:cNvCxnSpPr>
            <a:cxnSpLocks/>
          </p:cNvCxnSpPr>
          <p:nvPr/>
        </p:nvCxnSpPr>
        <p:spPr>
          <a:xfrm>
            <a:off x="8717984" y="2765466"/>
            <a:ext cx="436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F406123-5203-5852-9406-CB645B0BCF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05420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Data Engineering &amp; Governance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2C74919-465D-FD90-B2AA-59F61BC4D5EF}"/>
              </a:ext>
            </a:extLst>
          </p:cNvPr>
          <p:cNvSpPr txBox="1">
            <a:spLocks/>
          </p:cNvSpPr>
          <p:nvPr/>
        </p:nvSpPr>
        <p:spPr>
          <a:xfrm>
            <a:off x="137773" y="675314"/>
            <a:ext cx="8743180" cy="505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/>
                </a:solidFill>
                <a:latin typeface="Calibri Light" panose="020F0302020204030204" pitchFamily="34" charset="0"/>
                <a:ea typeface="Open Sans SemiBold" pitchFamily="2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500" b="0" dirty="0">
                <a:latin typeface="DM Sans" pitchFamily="2" charset="0"/>
              </a:rPr>
              <a:t>Autonomous Data Lakehouse</a:t>
            </a:r>
          </a:p>
        </p:txBody>
      </p:sp>
    </p:spTree>
    <p:extLst>
      <p:ext uri="{BB962C8B-B14F-4D97-AF65-F5344CB8AC3E}">
        <p14:creationId xmlns:p14="http://schemas.microsoft.com/office/powerpoint/2010/main" val="13555882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7E586-F31C-71F2-18EE-2E83815DA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E45A5ED3-F6A2-35F0-E2AD-C5D59216B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31F4B9B8-B5F2-5590-CFF7-5FA0DE7AB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3" name="Text 11">
            <a:extLst>
              <a:ext uri="{FF2B5EF4-FFF2-40B4-BE49-F238E27FC236}">
                <a16:creationId xmlns:a16="http://schemas.microsoft.com/office/drawing/2014/main" id="{3D64A12A-24B0-1CE0-2753-9D8A8A915655}"/>
              </a:ext>
            </a:extLst>
          </p:cNvPr>
          <p:cNvSpPr/>
          <p:nvPr/>
        </p:nvSpPr>
        <p:spPr>
          <a:xfrm>
            <a:off x="691019" y="1810445"/>
            <a:ext cx="10809962" cy="1144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DM Sans" pitchFamily="2" charset="0"/>
                <a:ea typeface="Heebo" pitchFamily="34" charset="-122"/>
                <a:cs typeface="Heebo" pitchFamily="34" charset="-120"/>
              </a:rPr>
              <a:t>Organizations implementing this autonomous approach report significant productivity gains while maintaining proper governance controls. The unified platform enables teams to move from concept to production quickly without tedious trial-and-error experimentation.</a:t>
            </a:r>
            <a:endParaRPr lang="en-US" sz="1750" dirty="0">
              <a:latin typeface="DM Sans" pitchFamily="2" charset="0"/>
            </a:endParaRP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2CE4AF20-962D-97B7-C084-64C2163816F9}"/>
              </a:ext>
            </a:extLst>
          </p:cNvPr>
          <p:cNvSpPr/>
          <p:nvPr/>
        </p:nvSpPr>
        <p:spPr>
          <a:xfrm>
            <a:off x="4832629" y="3795302"/>
            <a:ext cx="2583954" cy="521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en-US" sz="4083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Zero</a:t>
            </a:r>
            <a:endParaRPr lang="en-US" sz="4083" dirty="0">
              <a:latin typeface="DM Sans" pitchFamily="2" charset="0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9B16F602-BD32-044F-0449-6544CB422682}"/>
              </a:ext>
            </a:extLst>
          </p:cNvPr>
          <p:cNvSpPr/>
          <p:nvPr/>
        </p:nvSpPr>
        <p:spPr>
          <a:xfrm>
            <a:off x="4832629" y="4514043"/>
            <a:ext cx="2583954" cy="51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42"/>
              </a:lnSpc>
            </a:pPr>
            <a:r>
              <a:rPr lang="en-US" sz="1625" b="1" dirty="0">
                <a:solidFill>
                  <a:srgbClr val="384653"/>
                </a:solidFill>
                <a:latin typeface="DM Sans" pitchFamily="2" charset="0"/>
                <a:ea typeface="Barlow Bold" pitchFamily="34" charset="-122"/>
                <a:cs typeface="Barlow Bold" pitchFamily="34" charset="-120"/>
              </a:rPr>
              <a:t>Tool Fragmentation</a:t>
            </a:r>
            <a:endParaRPr lang="en-US" sz="1625" dirty="0">
              <a:latin typeface="DM Sans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4185B0-C05A-B0EB-4F48-DB51FC9B7490}"/>
              </a:ext>
            </a:extLst>
          </p:cNvPr>
          <p:cNvGrpSpPr/>
          <p:nvPr/>
        </p:nvGrpSpPr>
        <p:grpSpPr>
          <a:xfrm>
            <a:off x="1462506" y="3792255"/>
            <a:ext cx="2583954" cy="1665458"/>
            <a:chOff x="2026178" y="3432047"/>
            <a:chExt cx="2583954" cy="1665458"/>
          </a:xfrm>
        </p:grpSpPr>
        <p:sp>
          <p:nvSpPr>
            <p:cNvPr id="4" name="Text 1">
              <a:extLst>
                <a:ext uri="{FF2B5EF4-FFF2-40B4-BE49-F238E27FC236}">
                  <a16:creationId xmlns:a16="http://schemas.microsoft.com/office/drawing/2014/main" id="{DFCC5036-0B84-F0E9-DFB2-E2951115B64E}"/>
                </a:ext>
              </a:extLst>
            </p:cNvPr>
            <p:cNvSpPr/>
            <p:nvPr/>
          </p:nvSpPr>
          <p:spPr>
            <a:xfrm>
              <a:off x="2026178" y="3432047"/>
              <a:ext cx="2583954" cy="52129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083"/>
                </a:lnSpc>
              </a:pPr>
              <a:r>
                <a:rPr lang="en-US" sz="4083" b="1" dirty="0">
                  <a:solidFill>
                    <a:srgbClr val="384653"/>
                  </a:solidFill>
                  <a:latin typeface="DM Sans" pitchFamily="2" charset="0"/>
                  <a:ea typeface="Barlow Bold" pitchFamily="34" charset="-122"/>
                  <a:cs typeface="Barlow Bold" pitchFamily="34" charset="-120"/>
                </a:rPr>
                <a:t>50%</a:t>
              </a:r>
              <a:endParaRPr lang="en-US" sz="4083" dirty="0">
                <a:latin typeface="DM Sans" pitchFamily="2" charset="0"/>
              </a:endParaRPr>
            </a:p>
          </p:txBody>
        </p:sp>
        <p:sp>
          <p:nvSpPr>
            <p:cNvPr id="9" name="Text 2">
              <a:extLst>
                <a:ext uri="{FF2B5EF4-FFF2-40B4-BE49-F238E27FC236}">
                  <a16:creationId xmlns:a16="http://schemas.microsoft.com/office/drawing/2014/main" id="{5A053BD0-DC2E-D4FF-CDEB-1EAD68C28875}"/>
                </a:ext>
              </a:extLst>
            </p:cNvPr>
            <p:cNvSpPr/>
            <p:nvPr/>
          </p:nvSpPr>
          <p:spPr>
            <a:xfrm>
              <a:off x="2026178" y="4150788"/>
              <a:ext cx="2583954" cy="5195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042"/>
                </a:lnSpc>
              </a:pPr>
              <a:r>
                <a:rPr lang="en-US" sz="1625" b="1" dirty="0">
                  <a:solidFill>
                    <a:srgbClr val="384653"/>
                  </a:solidFill>
                  <a:latin typeface="DM Sans" pitchFamily="2" charset="0"/>
                  <a:ea typeface="Barlow Bold" pitchFamily="34" charset="-122"/>
                  <a:cs typeface="Barlow Bold" pitchFamily="34" charset="-120"/>
                </a:rPr>
                <a:t>Faster Task Completion</a:t>
              </a:r>
              <a:endParaRPr lang="en-US" sz="1625" dirty="0">
                <a:latin typeface="DM Sans" pitchFamily="2" charset="0"/>
              </a:endParaRPr>
            </a:p>
          </p:txBody>
        </p:sp>
        <p:sp>
          <p:nvSpPr>
            <p:cNvPr id="17" name="Text 3">
              <a:extLst>
                <a:ext uri="{FF2B5EF4-FFF2-40B4-BE49-F238E27FC236}">
                  <a16:creationId xmlns:a16="http://schemas.microsoft.com/office/drawing/2014/main" id="{C2B098B2-2ECB-C3EF-A335-D3E631DFFBB8}"/>
                </a:ext>
              </a:extLst>
            </p:cNvPr>
            <p:cNvSpPr/>
            <p:nvPr/>
          </p:nvSpPr>
          <p:spPr>
            <a:xfrm>
              <a:off x="2026178" y="4592085"/>
              <a:ext cx="2583954" cy="5054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208" dirty="0">
                  <a:solidFill>
                    <a:srgbClr val="384653"/>
                  </a:solidFill>
                  <a:latin typeface="DM Sans" pitchFamily="2" charset="0"/>
                  <a:ea typeface="Montserrat" pitchFamily="34" charset="-122"/>
                  <a:cs typeface="Montserrat" pitchFamily="34" charset="-120"/>
                </a:rPr>
                <a:t>Reduction in data engineering workflow completion time</a:t>
              </a:r>
            </a:p>
          </p:txBody>
        </p:sp>
      </p:grpSp>
      <p:sp>
        <p:nvSpPr>
          <p:cNvPr id="18" name="Text 3">
            <a:extLst>
              <a:ext uri="{FF2B5EF4-FFF2-40B4-BE49-F238E27FC236}">
                <a16:creationId xmlns:a16="http://schemas.microsoft.com/office/drawing/2014/main" id="{02A65A83-FC0C-38EE-AC60-1C5DCDE68116}"/>
              </a:ext>
            </a:extLst>
          </p:cNvPr>
          <p:cNvSpPr/>
          <p:nvPr/>
        </p:nvSpPr>
        <p:spPr>
          <a:xfrm>
            <a:off x="4832629" y="4955340"/>
            <a:ext cx="2583954" cy="505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208" dirty="0">
                <a:solidFill>
                  <a:srgbClr val="384653"/>
                </a:solidFill>
                <a:latin typeface="DM Sans" pitchFamily="2" charset="0"/>
                <a:ea typeface="Montserrat" pitchFamily="34" charset="-122"/>
                <a:cs typeface="Montserrat" pitchFamily="34" charset="-120"/>
              </a:rPr>
              <a:t>Unified governance framework eliminates stitching separate tools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DDADDD-43A9-E6FB-B632-3384202A39E6}"/>
              </a:ext>
            </a:extLst>
          </p:cNvPr>
          <p:cNvGrpSpPr/>
          <p:nvPr/>
        </p:nvGrpSpPr>
        <p:grpSpPr>
          <a:xfrm>
            <a:off x="8202752" y="3792255"/>
            <a:ext cx="2583954" cy="1665458"/>
            <a:chOff x="7588976" y="3432047"/>
            <a:chExt cx="2583954" cy="1665458"/>
          </a:xfrm>
        </p:grpSpPr>
        <p:sp>
          <p:nvSpPr>
            <p:cNvPr id="13" name="Text 7">
              <a:extLst>
                <a:ext uri="{FF2B5EF4-FFF2-40B4-BE49-F238E27FC236}">
                  <a16:creationId xmlns:a16="http://schemas.microsoft.com/office/drawing/2014/main" id="{8DC7288E-8C9D-0A0B-3FCB-CA99263E655A}"/>
                </a:ext>
              </a:extLst>
            </p:cNvPr>
            <p:cNvSpPr/>
            <p:nvPr/>
          </p:nvSpPr>
          <p:spPr>
            <a:xfrm>
              <a:off x="7588976" y="3432047"/>
              <a:ext cx="2583954" cy="52129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083"/>
                </a:lnSpc>
              </a:pPr>
              <a:r>
                <a:rPr lang="en-US" sz="4083" b="1" dirty="0">
                  <a:solidFill>
                    <a:srgbClr val="384653"/>
                  </a:solidFill>
                  <a:latin typeface="DM Sans" pitchFamily="2" charset="0"/>
                  <a:ea typeface="Barlow Bold" pitchFamily="34" charset="-122"/>
                  <a:cs typeface="Barlow Bold" pitchFamily="34" charset="-120"/>
                </a:rPr>
                <a:t>Auto</a:t>
              </a:r>
              <a:endParaRPr lang="en-US" sz="4083" dirty="0">
                <a:latin typeface="DM Sans" pitchFamily="2" charset="0"/>
              </a:endParaRPr>
            </a:p>
          </p:txBody>
        </p:sp>
        <p:sp>
          <p:nvSpPr>
            <p:cNvPr id="14" name="Text 8">
              <a:extLst>
                <a:ext uri="{FF2B5EF4-FFF2-40B4-BE49-F238E27FC236}">
                  <a16:creationId xmlns:a16="http://schemas.microsoft.com/office/drawing/2014/main" id="{2D10176B-4C44-2EFC-071B-F505423D2474}"/>
                </a:ext>
              </a:extLst>
            </p:cNvPr>
            <p:cNvSpPr/>
            <p:nvPr/>
          </p:nvSpPr>
          <p:spPr>
            <a:xfrm>
              <a:off x="7588976" y="4150788"/>
              <a:ext cx="2583954" cy="5195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042"/>
                </a:lnSpc>
              </a:pPr>
              <a:r>
                <a:rPr lang="en-US" sz="1625" b="1" dirty="0">
                  <a:solidFill>
                    <a:srgbClr val="384653"/>
                  </a:solidFill>
                  <a:latin typeface="DM Sans" pitchFamily="2" charset="0"/>
                  <a:ea typeface="Barlow Bold" pitchFamily="34" charset="-122"/>
                  <a:cs typeface="Barlow Bold" pitchFamily="34" charset="-120"/>
                </a:rPr>
                <a:t>Cost Optimization</a:t>
              </a:r>
              <a:endParaRPr lang="en-US" sz="1625" dirty="0">
                <a:latin typeface="DM Sans" pitchFamily="2" charset="0"/>
              </a:endParaRPr>
            </a:p>
          </p:txBody>
        </p:sp>
        <p:sp>
          <p:nvSpPr>
            <p:cNvPr id="19" name="Text 3">
              <a:extLst>
                <a:ext uri="{FF2B5EF4-FFF2-40B4-BE49-F238E27FC236}">
                  <a16:creationId xmlns:a16="http://schemas.microsoft.com/office/drawing/2014/main" id="{E7C7F2C7-44B8-A8E3-B0AA-F05D04E2C717}"/>
                </a:ext>
              </a:extLst>
            </p:cNvPr>
            <p:cNvSpPr/>
            <p:nvPr/>
          </p:nvSpPr>
          <p:spPr>
            <a:xfrm>
              <a:off x="7588976" y="4592085"/>
              <a:ext cx="2583954" cy="5054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208" dirty="0">
                  <a:solidFill>
                    <a:srgbClr val="384653"/>
                  </a:solidFill>
                  <a:latin typeface="DM Sans" pitchFamily="2" charset="0"/>
                  <a:ea typeface="Montserrat" pitchFamily="34" charset="-122"/>
                  <a:cs typeface="Montserrat" pitchFamily="34" charset="-120"/>
                </a:rPr>
                <a:t>Agent Bricks framework automatically optimizes for cost and quality</a:t>
              </a:r>
            </a:p>
          </p:txBody>
        </p:sp>
      </p:grp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78C353C-FE0C-63E9-1167-076E5900E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743180" cy="505420"/>
          </a:xfrm>
        </p:spPr>
        <p:txBody>
          <a:bodyPr/>
          <a:lstStyle/>
          <a:p>
            <a:r>
              <a:rPr lang="en-IN" sz="3200" b="0" dirty="0">
                <a:latin typeface="DM Sans" pitchFamily="2" charset="0"/>
              </a:rPr>
              <a:t>Data Engineering &amp; Governance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DA4B1CC-5434-B920-5C19-B2687C34BE93}"/>
              </a:ext>
            </a:extLst>
          </p:cNvPr>
          <p:cNvSpPr txBox="1">
            <a:spLocks/>
          </p:cNvSpPr>
          <p:nvPr/>
        </p:nvSpPr>
        <p:spPr>
          <a:xfrm>
            <a:off x="137773" y="675314"/>
            <a:ext cx="8743180" cy="505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/>
                </a:solidFill>
                <a:latin typeface="Calibri Light" panose="020F0302020204030204" pitchFamily="34" charset="0"/>
                <a:ea typeface="Open Sans SemiBold" pitchFamily="2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500" b="0" dirty="0">
                <a:latin typeface="DM Sans" pitchFamily="2" charset="0"/>
              </a:rPr>
              <a:t>Autonomous Data Lakehouse</a:t>
            </a:r>
          </a:p>
        </p:txBody>
      </p:sp>
    </p:spTree>
    <p:extLst>
      <p:ext uri="{BB962C8B-B14F-4D97-AF65-F5344CB8AC3E}">
        <p14:creationId xmlns:p14="http://schemas.microsoft.com/office/powerpoint/2010/main" val="1674126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Custom 7">
      <a:dk1>
        <a:srgbClr val="333333"/>
      </a:dk1>
      <a:lt1>
        <a:sysClr val="window" lastClr="FFFFFF"/>
      </a:lt1>
      <a:dk2>
        <a:srgbClr val="333333"/>
      </a:dk2>
      <a:lt2>
        <a:srgbClr val="E2E2E2"/>
      </a:lt2>
      <a:accent1>
        <a:srgbClr val="647AA3"/>
      </a:accent1>
      <a:accent2>
        <a:srgbClr val="14213D"/>
      </a:accent2>
      <a:accent3>
        <a:srgbClr val="FCA311"/>
      </a:accent3>
      <a:accent4>
        <a:srgbClr val="727A8B"/>
      </a:accent4>
      <a:accent5>
        <a:srgbClr val="E1ECFF"/>
      </a:accent5>
      <a:accent6>
        <a:srgbClr val="E5E5E5"/>
      </a:accent6>
      <a:hlink>
        <a:srgbClr val="191919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F3D276-489C-4615-AFAF-D85155602EA7}" vid="{804DEA0B-2EC8-4E9C-A25E-0673C5588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cf167800-f433-482e-8d73-bddb4b326351" xsi:nil="true"/>
    <MigrationWizIdPermissionLevels xmlns="cf167800-f433-482e-8d73-bddb4b326351" xsi:nil="true"/>
    <MigrationWizIdVersion xmlns="cf167800-f433-482e-8d73-bddb4b326351" xsi:nil="true"/>
    <lcf76f155ced4ddcb4097134ff3c332f xmlns="cf167800-f433-482e-8d73-bddb4b326351">
      <Terms xmlns="http://schemas.microsoft.com/office/infopath/2007/PartnerControls"/>
    </lcf76f155ced4ddcb4097134ff3c332f>
    <MigrationWizIdSecurityGroups xmlns="cf167800-f433-482e-8d73-bddb4b326351" xsi:nil="true"/>
    <MigrationWizId xmlns="cf167800-f433-482e-8d73-bddb4b326351" xsi:nil="true"/>
    <MigrationWizIdPermissions xmlns="cf167800-f433-482e-8d73-bddb4b3263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86D7165C6FB40B80234EE984EF714" ma:contentTypeVersion="19" ma:contentTypeDescription="Create a new document." ma:contentTypeScope="" ma:versionID="30303f3e72f17b588cfcbcb738f792af">
  <xsd:schema xmlns:xsd="http://www.w3.org/2001/XMLSchema" xmlns:xs="http://www.w3.org/2001/XMLSchema" xmlns:p="http://schemas.microsoft.com/office/2006/metadata/properties" xmlns:ns2="cf167800-f433-482e-8d73-bddb4b326351" xmlns:ns3="2f6c9ae6-984b-4ddb-805c-3df06a289a5e" targetNamespace="http://schemas.microsoft.com/office/2006/metadata/properties" ma:root="true" ma:fieldsID="4d0629e96bcf65959e03635649354ad0" ns2:_="" ns3:_="">
    <xsd:import namespace="cf167800-f433-482e-8d73-bddb4b326351"/>
    <xsd:import namespace="2f6c9ae6-984b-4ddb-805c-3df06a289a5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67800-f433-482e-8d73-bddb4b32635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eebbbe8-86f2-4fa2-a91f-ff019a7ce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c9ae6-984b-4ddb-805c-3df06a289a5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C413A9-1E1B-4256-BBF1-D792C92073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08A46-777B-4E9E-B9C3-1E530864C9FF}">
  <ds:schemaRefs>
    <ds:schemaRef ds:uri="http://schemas.microsoft.com/office/2006/metadata/properties"/>
    <ds:schemaRef ds:uri="http://schemas.microsoft.com/office/infopath/2007/PartnerControls"/>
    <ds:schemaRef ds:uri="cf167800-f433-482e-8d73-bddb4b326351"/>
  </ds:schemaRefs>
</ds:datastoreItem>
</file>

<file path=customXml/itemProps3.xml><?xml version="1.0" encoding="utf-8"?>
<ds:datastoreItem xmlns:ds="http://schemas.openxmlformats.org/officeDocument/2006/customXml" ds:itemID="{E81C80A2-0F4C-4C4D-B1D2-F244AF67B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167800-f433-482e-8d73-bddb4b326351"/>
    <ds:schemaRef ds:uri="2f6c9ae6-984b-4ddb-805c-3df06a289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10422</TotalTime>
  <Words>1830</Words>
  <Application>Microsoft Office PowerPoint</Application>
  <PresentationFormat>Widescreen</PresentationFormat>
  <Paragraphs>380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Aptos</vt:lpstr>
      <vt:lpstr>Arial</vt:lpstr>
      <vt:lpstr>Barlow Bold</vt:lpstr>
      <vt:lpstr>Calibri</vt:lpstr>
      <vt:lpstr>Calibri Light</vt:lpstr>
      <vt:lpstr>Calibri Light </vt:lpstr>
      <vt:lpstr>Courier New</vt:lpstr>
      <vt:lpstr>DM Sans</vt:lpstr>
      <vt:lpstr>DM Sans Medium</vt:lpstr>
      <vt:lpstr>Montserrat</vt:lpstr>
      <vt:lpstr>Open Sans Light</vt:lpstr>
      <vt:lpstr>Open Sans SemiBold</vt:lpstr>
      <vt:lpstr>Poppins</vt:lpstr>
      <vt:lpstr>Poppins Medium</vt:lpstr>
      <vt:lpstr>1_Office Theme</vt:lpstr>
      <vt:lpstr>Databricks –  Service Catalogue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Siddharth Jothimani</dc:creator>
  <cp:lastModifiedBy>Siddharth Jothimani</cp:lastModifiedBy>
  <cp:revision>4</cp:revision>
  <dcterms:created xsi:type="dcterms:W3CDTF">2025-11-07T07:19:11Z</dcterms:created>
  <dcterms:modified xsi:type="dcterms:W3CDTF">2026-01-12T05:23:26Z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0x01010071786D7165C6FB40B80234EE984EF714</vt:lpwstr>
  </property>
  <property fmtid="{D5CDD505-2E9C-101B-9397-08002B2CF9AE}" pid="3" name="MediaServiceImageTags">
    <vt:lpwstr/>
  </property>
</Properties>
</file>